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0" r:id="rId2"/>
    <p:sldId id="512" r:id="rId3"/>
    <p:sldId id="460" r:id="rId4"/>
    <p:sldId id="544" r:id="rId5"/>
    <p:sldId id="545" r:id="rId6"/>
    <p:sldId id="546" r:id="rId7"/>
    <p:sldId id="547" r:id="rId8"/>
    <p:sldId id="548" r:id="rId9"/>
    <p:sldId id="442" r:id="rId10"/>
    <p:sldId id="44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9F"/>
    <a:srgbClr val="D9F1FF"/>
    <a:srgbClr val="E7F6FF"/>
    <a:srgbClr val="DEEBF7"/>
    <a:srgbClr val="00FF00"/>
    <a:srgbClr val="85BAE1"/>
    <a:srgbClr val="87BCE4"/>
    <a:srgbClr val="86BAE2"/>
    <a:srgbClr val="7EB0D5"/>
    <a:srgbClr val="F6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83" autoAdjust="0"/>
    <p:restoredTop sz="95262" autoAdjust="0"/>
  </p:normalViewPr>
  <p:slideViewPr>
    <p:cSldViewPr snapToGrid="0">
      <p:cViewPr varScale="1">
        <p:scale>
          <a:sx n="72" d="100"/>
          <a:sy n="72" d="100"/>
        </p:scale>
        <p:origin x="3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C3808-2524-4AD8-852C-544220036A4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B0004-C0C3-417A-B892-C0421AE802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72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56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066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30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89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382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054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035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693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55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F928-20CF-4D82-A9A4-AAA17C467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D6E63-82DB-4075-BF7A-920F3F0BF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1660-1E72-4E51-B10A-00D1D3F6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156E7-EFC2-415E-821F-88D6CF0B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9F91B-0B56-4EEA-A26D-F2C6825A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4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B36A6-C5A4-4C58-9792-ACA3617B3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72F64-6FAC-4216-AFA5-1AA4ADF4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495B4-6735-409D-8881-FD508A94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705C4-D641-457C-A00F-6694444F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68D46-BEE3-40A5-ADE4-84875972A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18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42E17-DCCF-4A92-9A76-94DB87A3F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A0EFDD-F8D4-4773-AB8B-026DEC68A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2601-1C23-4AFF-B3EA-1D8FD821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4A5E9-37ED-488B-8EB5-43B108B5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31C0F-BBBD-42A8-B71F-7D311ACE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41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7837-CC74-4C94-A911-EC6E2EE0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BE1AF-0C58-4C7A-9562-CB849D7A0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1DC36-4EAD-479B-8DFB-0C446B88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771BE-6B80-4FE0-BA25-E768F46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D9E2A-58D5-4B6F-A54D-85327E92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4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2E900-CD6E-4E7E-BF4E-C7B94B8B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18C6C-AC41-4B61-9FB3-CE0CECC08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6B35F-FB0C-43B7-BF26-53E4E365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E8ED4-013B-4F62-B6D7-CBB145C5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5092D-42D0-4414-8E18-65F94601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94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89B3-082D-415E-999F-85D1EBEE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76136-613F-431C-95EB-D7826EDBE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24164-BF6F-4898-B6F5-457C0C9D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1DA34-3ED2-467F-B31B-AFC50FBB5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B4433-59D8-4980-A4BF-61D8E358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375BD-9081-4EF1-8BF2-D3E70AA9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92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5EBB-CF66-4897-97E8-204A233E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E7AC3-1C33-494A-ABBD-C1C0964AD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1CA56-61A2-46C9-B951-34AF4D7C0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5976D-329B-47D0-ADEC-DB33EEC77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B5D662-A082-4C72-9115-D59E844B1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C8F08-889E-45BF-B2B9-A6FB18A1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C17A0-A5C6-41A7-8377-95C82292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98536-684A-4B34-898A-05FFECF9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13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F97D-AFB2-4FC9-A89D-27DEF8C3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FF3C8-740D-491D-8472-6146BFBE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52725-1B22-4598-B11D-C694395F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80A26-5E68-4951-9718-2C87F678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89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6CD47E-C912-483E-A5B9-01EF3BFD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2E0BA-F27A-4AA0-9D3B-01C3EC4D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8FEE6-AFB6-48C5-8229-BAA7AFBB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38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1F59-DCA9-459C-A4D1-4BB7EACA2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40162-D431-4D70-B067-9B9E95C5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DE4A55-4463-44D5-B9FE-1FE630119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1996F-C3B4-4FC2-9149-BFC8C7E8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3DCFC-9EAD-4BD4-931E-8719AED2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4FBCB-85E0-4FA9-90BE-1A2652A7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03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0897-EAEE-4EC8-811E-8E60E46D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A58C9-627F-4CD9-899E-3464EBFA5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2ABC2-BB1F-447E-9E37-4EC903426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74E5E-88CF-4369-927F-B5B8C333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D8479-45F5-47D7-875B-AF4FB506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445A1-B939-4373-89FC-686B5456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92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F31F7F-D1E8-4D4C-8BA0-678A4D05E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F3A87-B4A4-4C5C-9ED7-5CEE6DCFF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638B4-81E2-4F9B-87DD-DE1776CA8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E2181-1FFF-4F27-A05B-1BCC0A338C54}" type="datetimeFigureOut">
              <a:rPr lang="en-GB" smtClean="0"/>
              <a:t>16/01/2022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A6E54-8871-4F77-9E4A-5AC694137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7602-F27F-42A3-81C6-51E9A26AB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32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apps.mathlearningcenter.org/number-frames/" TargetMode="External"/><Relationship Id="rId4" Type="http://schemas.openxmlformats.org/officeDocument/2006/relationships/hyperlink" Target="https://www.topmarks.co.uk/maths-games/hit-the-butto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2A04D30-AED9-4FCE-937F-B50799E58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62"/>
            <a:ext cx="12191999" cy="69984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CBD8AF0-6CBF-4231-A01C-E94E6629E590}"/>
              </a:ext>
            </a:extLst>
          </p:cNvPr>
          <p:cNvSpPr txBox="1"/>
          <p:nvPr/>
        </p:nvSpPr>
        <p:spPr>
          <a:xfrm>
            <a:off x="206474" y="3967940"/>
            <a:ext cx="11749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Step: Adding by making 10 (1)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D9B7228-DCD2-4E4F-92B3-6837A4E43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144" y="334056"/>
            <a:ext cx="1211287" cy="12112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9CDA12D-16B9-41D8-87A6-51C2D40401C8}"/>
              </a:ext>
            </a:extLst>
          </p:cNvPr>
          <p:cNvSpPr/>
          <p:nvPr/>
        </p:nvSpPr>
        <p:spPr>
          <a:xfrm>
            <a:off x="3913800" y="1875244"/>
            <a:ext cx="4334899" cy="1030081"/>
          </a:xfrm>
          <a:prstGeom prst="rect">
            <a:avLst/>
          </a:prstGeom>
          <a:solidFill>
            <a:schemeClr val="accent1">
              <a:lumMod val="20000"/>
              <a:lumOff val="80000"/>
              <a:alpha val="16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Lesson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0D2AE7-624D-4DE4-84A9-2DDE79F998C3}"/>
              </a:ext>
            </a:extLst>
          </p:cNvPr>
          <p:cNvSpPr/>
          <p:nvPr/>
        </p:nvSpPr>
        <p:spPr>
          <a:xfrm>
            <a:off x="3077481" y="4977026"/>
            <a:ext cx="5665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https://www.topmarks.co.uk/maths-games/hit-the-button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35EACE-23BA-420F-8616-7E972A5A3784}"/>
              </a:ext>
            </a:extLst>
          </p:cNvPr>
          <p:cNvSpPr/>
          <p:nvPr/>
        </p:nvSpPr>
        <p:spPr>
          <a:xfrm>
            <a:off x="3575167" y="5770669"/>
            <a:ext cx="5306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5"/>
              </a:rPr>
              <a:t>https://apps.mathlearningcenter.org/number-frames/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0222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53"/>
            <a:ext cx="12191999" cy="6998429"/>
          </a:xfrm>
          <a:prstGeom prst="rect">
            <a:avLst/>
          </a:prstGeom>
        </p:spPr>
      </p:pic>
      <p:sp>
        <p:nvSpPr>
          <p:cNvPr id="19" name="Teardrop 18">
            <a:extLst>
              <a:ext uri="{FF2B5EF4-FFF2-40B4-BE49-F238E27FC236}">
                <a16:creationId xmlns:a16="http://schemas.microsoft.com/office/drawing/2014/main" id="{93EA6C46-450F-40A0-A879-4DB9E6DF13C3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Problem solving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27F416-4282-49B1-B783-53A94343A455}"/>
              </a:ext>
            </a:extLst>
          </p:cNvPr>
          <p:cNvSpPr txBox="1"/>
          <p:nvPr/>
        </p:nvSpPr>
        <p:spPr>
          <a:xfrm>
            <a:off x="2319163" y="4002760"/>
            <a:ext cx="75536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32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_______ + _______ = _______</a:t>
            </a:r>
          </a:p>
          <a:p>
            <a:pPr algn="ctr"/>
            <a:b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</a:br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_______ + _______ = _______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1001B87-C370-4083-8265-F86367F32889}"/>
              </a:ext>
            </a:extLst>
          </p:cNvPr>
          <p:cNvSpPr/>
          <p:nvPr/>
        </p:nvSpPr>
        <p:spPr>
          <a:xfrm>
            <a:off x="4916643" y="1489233"/>
            <a:ext cx="984070" cy="962639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F183CD4-5318-4019-9EC2-BDA5987E28CC}"/>
              </a:ext>
            </a:extLst>
          </p:cNvPr>
          <p:cNvSpPr/>
          <p:nvPr/>
        </p:nvSpPr>
        <p:spPr>
          <a:xfrm>
            <a:off x="3527577" y="1489233"/>
            <a:ext cx="984070" cy="96263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C349573-0DA0-4C8C-89D7-53B86C12856E}"/>
              </a:ext>
            </a:extLst>
          </p:cNvPr>
          <p:cNvSpPr/>
          <p:nvPr/>
        </p:nvSpPr>
        <p:spPr>
          <a:xfrm>
            <a:off x="9083839" y="1489233"/>
            <a:ext cx="984070" cy="96263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A409C80-3B53-4EE2-A5A2-3AC241B81BA1}"/>
              </a:ext>
            </a:extLst>
          </p:cNvPr>
          <p:cNvSpPr/>
          <p:nvPr/>
        </p:nvSpPr>
        <p:spPr>
          <a:xfrm>
            <a:off x="2138511" y="1489233"/>
            <a:ext cx="984070" cy="96263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E47BEB3-7E72-404A-9A4C-647B90956FEA}"/>
              </a:ext>
            </a:extLst>
          </p:cNvPr>
          <p:cNvSpPr/>
          <p:nvPr/>
        </p:nvSpPr>
        <p:spPr>
          <a:xfrm>
            <a:off x="6305709" y="1489233"/>
            <a:ext cx="984070" cy="96263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AA1FBCF-29F8-40B6-8689-2C45A55C61C8}"/>
              </a:ext>
            </a:extLst>
          </p:cNvPr>
          <p:cNvSpPr/>
          <p:nvPr/>
        </p:nvSpPr>
        <p:spPr>
          <a:xfrm>
            <a:off x="7694775" y="1489233"/>
            <a:ext cx="984070" cy="96263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5EF8DC7-E27B-4BC6-9696-AE59AAA93774}"/>
              </a:ext>
            </a:extLst>
          </p:cNvPr>
          <p:cNvSpPr/>
          <p:nvPr/>
        </p:nvSpPr>
        <p:spPr>
          <a:xfrm>
            <a:off x="4916643" y="2687748"/>
            <a:ext cx="984070" cy="96263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9013461-FAF4-4AF8-BB49-5F6D5E08892D}"/>
              </a:ext>
            </a:extLst>
          </p:cNvPr>
          <p:cNvSpPr/>
          <p:nvPr/>
        </p:nvSpPr>
        <p:spPr>
          <a:xfrm>
            <a:off x="3527577" y="2687748"/>
            <a:ext cx="984070" cy="962639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0A2FBD7-2CDE-4119-BD45-C901E7CE5BE8}"/>
              </a:ext>
            </a:extLst>
          </p:cNvPr>
          <p:cNvSpPr/>
          <p:nvPr/>
        </p:nvSpPr>
        <p:spPr>
          <a:xfrm>
            <a:off x="9083839" y="2687748"/>
            <a:ext cx="984070" cy="96263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91654CA-7F0C-4461-A1F9-ECB2C2A9537F}"/>
              </a:ext>
            </a:extLst>
          </p:cNvPr>
          <p:cNvSpPr/>
          <p:nvPr/>
        </p:nvSpPr>
        <p:spPr>
          <a:xfrm>
            <a:off x="2138511" y="2687748"/>
            <a:ext cx="984070" cy="962639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864979EF-F7F1-4B5A-BE38-42F840B30978}"/>
              </a:ext>
            </a:extLst>
          </p:cNvPr>
          <p:cNvSpPr/>
          <p:nvPr/>
        </p:nvSpPr>
        <p:spPr>
          <a:xfrm>
            <a:off x="6305709" y="2687748"/>
            <a:ext cx="984070" cy="962639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377E935-16E6-4733-B333-7A1E6CD17BA9}"/>
              </a:ext>
            </a:extLst>
          </p:cNvPr>
          <p:cNvSpPr/>
          <p:nvPr/>
        </p:nvSpPr>
        <p:spPr>
          <a:xfrm>
            <a:off x="7694775" y="2687748"/>
            <a:ext cx="984070" cy="962639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4A3BA8-89BE-419E-AA50-AE1ECDA716F8}"/>
              </a:ext>
            </a:extLst>
          </p:cNvPr>
          <p:cNvSpPr txBox="1"/>
          <p:nvPr/>
        </p:nvSpPr>
        <p:spPr>
          <a:xfrm>
            <a:off x="3853873" y="4387481"/>
            <a:ext cx="1184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C0969E-A31E-443B-8F4F-9DC91B5209C1}"/>
              </a:ext>
            </a:extLst>
          </p:cNvPr>
          <p:cNvSpPr txBox="1"/>
          <p:nvPr/>
        </p:nvSpPr>
        <p:spPr>
          <a:xfrm>
            <a:off x="3853873" y="5343720"/>
            <a:ext cx="1184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9B7244-EC37-4451-87E1-7334A6E6D3C1}"/>
              </a:ext>
            </a:extLst>
          </p:cNvPr>
          <p:cNvSpPr txBox="1"/>
          <p:nvPr/>
        </p:nvSpPr>
        <p:spPr>
          <a:xfrm>
            <a:off x="5506321" y="4387481"/>
            <a:ext cx="1179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A0B80E-422A-4392-8B13-1EB6EB3DC41E}"/>
              </a:ext>
            </a:extLst>
          </p:cNvPr>
          <p:cNvSpPr txBox="1"/>
          <p:nvPr/>
        </p:nvSpPr>
        <p:spPr>
          <a:xfrm>
            <a:off x="5506321" y="5343720"/>
            <a:ext cx="1179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30F457-8409-46BE-9C54-D8257C770969}"/>
              </a:ext>
            </a:extLst>
          </p:cNvPr>
          <p:cNvSpPr txBox="1"/>
          <p:nvPr/>
        </p:nvSpPr>
        <p:spPr>
          <a:xfrm>
            <a:off x="7235027" y="4387481"/>
            <a:ext cx="1065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152352-0C23-415D-9CA4-21FA212A4DD0}"/>
              </a:ext>
            </a:extLst>
          </p:cNvPr>
          <p:cNvSpPr txBox="1"/>
          <p:nvPr/>
        </p:nvSpPr>
        <p:spPr>
          <a:xfrm>
            <a:off x="7235027" y="5343720"/>
            <a:ext cx="1065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CB95E0-3E16-4DA0-A972-4282C4205D23}"/>
              </a:ext>
            </a:extLst>
          </p:cNvPr>
          <p:cNvSpPr/>
          <p:nvPr/>
        </p:nvSpPr>
        <p:spPr>
          <a:xfrm>
            <a:off x="303421" y="414382"/>
            <a:ext cx="9621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Use the counters below to complete the two calculations. </a:t>
            </a:r>
          </a:p>
        </p:txBody>
      </p:sp>
    </p:spTree>
    <p:extLst>
      <p:ext uri="{BB962C8B-B14F-4D97-AF65-F5344CB8AC3E}">
        <p14:creationId xmlns:p14="http://schemas.microsoft.com/office/powerpoint/2010/main" val="152641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94FEF3-A001-42A2-9583-2830ED78E113}"/>
              </a:ext>
            </a:extLst>
          </p:cNvPr>
          <p:cNvSpPr txBox="1"/>
          <p:nvPr/>
        </p:nvSpPr>
        <p:spPr>
          <a:xfrm>
            <a:off x="249679" y="227739"/>
            <a:ext cx="9336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Recap: Complete the table to show number bonds to 10.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66C5A2B-4198-4A94-B1DC-C53011AF9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665864"/>
              </p:ext>
            </p:extLst>
          </p:nvPr>
        </p:nvGraphicFramePr>
        <p:xfrm>
          <a:off x="3020007" y="863000"/>
          <a:ext cx="6149918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4959">
                  <a:extLst>
                    <a:ext uri="{9D8B030D-6E8A-4147-A177-3AD203B41FA5}">
                      <a16:colId xmlns:a16="http://schemas.microsoft.com/office/drawing/2014/main" val="3178032775"/>
                    </a:ext>
                  </a:extLst>
                </a:gridCol>
                <a:gridCol w="3074959">
                  <a:extLst>
                    <a:ext uri="{9D8B030D-6E8A-4147-A177-3AD203B41FA5}">
                      <a16:colId xmlns:a16="http://schemas.microsoft.com/office/drawing/2014/main" val="3437032731"/>
                    </a:ext>
                  </a:extLst>
                </a:gridCol>
              </a:tblGrid>
              <a:tr h="46303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Part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Part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861674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526905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10753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82931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5376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477958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8137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972317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37320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472623"/>
                  </a:ext>
                </a:extLst>
              </a:tr>
              <a:tr h="49730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3535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F890B2B-782B-4DBB-8B73-724126FA3A9F}"/>
              </a:ext>
            </a:extLst>
          </p:cNvPr>
          <p:cNvSpPr txBox="1"/>
          <p:nvPr/>
        </p:nvSpPr>
        <p:spPr>
          <a:xfrm>
            <a:off x="6095999" y="1370042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D92C2C-B803-4C5B-B957-DF148DCA680C}"/>
              </a:ext>
            </a:extLst>
          </p:cNvPr>
          <p:cNvSpPr txBox="1"/>
          <p:nvPr/>
        </p:nvSpPr>
        <p:spPr>
          <a:xfrm>
            <a:off x="6097034" y="1878627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8C3AE8-A930-4AAC-8D76-BC460E97593A}"/>
              </a:ext>
            </a:extLst>
          </p:cNvPr>
          <p:cNvSpPr txBox="1"/>
          <p:nvPr/>
        </p:nvSpPr>
        <p:spPr>
          <a:xfrm>
            <a:off x="3020007" y="2406950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4455AB-C6B5-450C-85C0-C53BC9645F15}"/>
              </a:ext>
            </a:extLst>
          </p:cNvPr>
          <p:cNvSpPr txBox="1"/>
          <p:nvPr/>
        </p:nvSpPr>
        <p:spPr>
          <a:xfrm>
            <a:off x="6094966" y="2916880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82B040-A15E-4D01-AB88-7273A8D6A88E}"/>
              </a:ext>
            </a:extLst>
          </p:cNvPr>
          <p:cNvSpPr txBox="1"/>
          <p:nvPr/>
        </p:nvSpPr>
        <p:spPr>
          <a:xfrm>
            <a:off x="3020007" y="3441563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C53C82-37B1-4428-99C6-5439551A9ED1}"/>
              </a:ext>
            </a:extLst>
          </p:cNvPr>
          <p:cNvSpPr txBox="1"/>
          <p:nvPr/>
        </p:nvSpPr>
        <p:spPr>
          <a:xfrm>
            <a:off x="3020007" y="3949129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E0B1E9-B147-4954-99B2-E8D1E95601F6}"/>
              </a:ext>
            </a:extLst>
          </p:cNvPr>
          <p:cNvSpPr txBox="1"/>
          <p:nvPr/>
        </p:nvSpPr>
        <p:spPr>
          <a:xfrm>
            <a:off x="6094965" y="4481041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855D61-A884-4B0A-97C9-7C2F616A90B7}"/>
              </a:ext>
            </a:extLst>
          </p:cNvPr>
          <p:cNvSpPr txBox="1"/>
          <p:nvPr/>
        </p:nvSpPr>
        <p:spPr>
          <a:xfrm>
            <a:off x="3020007" y="4983257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1D008C-4A6A-47E3-9383-28E9BC56B6F5}"/>
              </a:ext>
            </a:extLst>
          </p:cNvPr>
          <p:cNvSpPr txBox="1"/>
          <p:nvPr/>
        </p:nvSpPr>
        <p:spPr>
          <a:xfrm>
            <a:off x="3020007" y="5522449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EA3018-64F6-448F-A17E-6F4425AB0DD5}"/>
              </a:ext>
            </a:extLst>
          </p:cNvPr>
          <p:cNvSpPr txBox="1"/>
          <p:nvPr/>
        </p:nvSpPr>
        <p:spPr>
          <a:xfrm>
            <a:off x="6094964" y="6040108"/>
            <a:ext cx="307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D4397A-4676-4B00-A57D-FC49B4FE6941}"/>
              </a:ext>
            </a:extLst>
          </p:cNvPr>
          <p:cNvSpPr/>
          <p:nvPr/>
        </p:nvSpPr>
        <p:spPr>
          <a:xfrm>
            <a:off x="3023110" y="6040137"/>
            <a:ext cx="6144745" cy="5178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6D32C3-36BA-4273-AA0C-97450E10FE55}"/>
              </a:ext>
            </a:extLst>
          </p:cNvPr>
          <p:cNvSpPr/>
          <p:nvPr/>
        </p:nvSpPr>
        <p:spPr>
          <a:xfrm>
            <a:off x="3023110" y="5517253"/>
            <a:ext cx="6144745" cy="5178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805DDF-AC14-48BA-9DA5-7DAFCCCC6AB6}"/>
              </a:ext>
            </a:extLst>
          </p:cNvPr>
          <p:cNvSpPr/>
          <p:nvPr/>
        </p:nvSpPr>
        <p:spPr>
          <a:xfrm>
            <a:off x="3023110" y="4996106"/>
            <a:ext cx="6144745" cy="5178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97DC47-7D60-443C-AB2A-1F7AA6C579DA}"/>
              </a:ext>
            </a:extLst>
          </p:cNvPr>
          <p:cNvSpPr/>
          <p:nvPr/>
        </p:nvSpPr>
        <p:spPr>
          <a:xfrm>
            <a:off x="3023110" y="4487498"/>
            <a:ext cx="6144745" cy="5178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960AB9C-5D90-4B88-9D81-BB1A429B053E}"/>
              </a:ext>
            </a:extLst>
          </p:cNvPr>
          <p:cNvSpPr/>
          <p:nvPr/>
        </p:nvSpPr>
        <p:spPr>
          <a:xfrm>
            <a:off x="3016689" y="3968825"/>
            <a:ext cx="6144745" cy="5178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31C8385-9AED-43F5-962F-E52F479C36D2}"/>
              </a:ext>
            </a:extLst>
          </p:cNvPr>
          <p:cNvSpPr/>
          <p:nvPr/>
        </p:nvSpPr>
        <p:spPr>
          <a:xfrm>
            <a:off x="3016689" y="3450876"/>
            <a:ext cx="6144745" cy="5178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1E71D08-777D-448E-8BFD-E6A7897CE79C}"/>
              </a:ext>
            </a:extLst>
          </p:cNvPr>
          <p:cNvSpPr/>
          <p:nvPr/>
        </p:nvSpPr>
        <p:spPr>
          <a:xfrm>
            <a:off x="3016689" y="2932466"/>
            <a:ext cx="6144745" cy="5178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F0B63AB-F923-4A19-8348-9F554C6F954A}"/>
              </a:ext>
            </a:extLst>
          </p:cNvPr>
          <p:cNvSpPr/>
          <p:nvPr/>
        </p:nvSpPr>
        <p:spPr>
          <a:xfrm>
            <a:off x="3016689" y="2413708"/>
            <a:ext cx="6144745" cy="5178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2AABBAA-A349-4F43-BD82-0EDFD1422C24}"/>
              </a:ext>
            </a:extLst>
          </p:cNvPr>
          <p:cNvSpPr/>
          <p:nvPr/>
        </p:nvSpPr>
        <p:spPr>
          <a:xfrm>
            <a:off x="3020770" y="1894787"/>
            <a:ext cx="6147085" cy="5178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6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5935E2-78EC-4B7B-AC34-BE466B3B2621}"/>
              </a:ext>
            </a:extLst>
          </p:cNvPr>
          <p:cNvSpPr txBox="1"/>
          <p:nvPr/>
        </p:nvSpPr>
        <p:spPr>
          <a:xfrm>
            <a:off x="270452" y="246802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5 + 9 = _______ 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5B81270E-D98F-4BF9-8D09-C31860CC4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825" y="914701"/>
            <a:ext cx="4440648" cy="1932539"/>
          </a:xfrm>
          <a:prstGeom prst="rect">
            <a:avLst/>
          </a:prstGeom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774ED94-131B-4C54-9450-94D44C59930E}"/>
              </a:ext>
            </a:extLst>
          </p:cNvPr>
          <p:cNvCxnSpPr>
            <a:cxnSpLocks/>
          </p:cNvCxnSpPr>
          <p:nvPr/>
        </p:nvCxnSpPr>
        <p:spPr>
          <a:xfrm flipH="1">
            <a:off x="2692776" y="3993024"/>
            <a:ext cx="292420" cy="3250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DACBE13-A026-41AF-BBA3-607ED22B6763}"/>
              </a:ext>
            </a:extLst>
          </p:cNvPr>
          <p:cNvCxnSpPr>
            <a:cxnSpLocks/>
          </p:cNvCxnSpPr>
          <p:nvPr/>
        </p:nvCxnSpPr>
        <p:spPr>
          <a:xfrm>
            <a:off x="3355616" y="3995168"/>
            <a:ext cx="303400" cy="3164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FBF13CD-3B63-4D04-989C-897FA0C43BD1}"/>
              </a:ext>
            </a:extLst>
          </p:cNvPr>
          <p:cNvSpPr txBox="1"/>
          <p:nvPr/>
        </p:nvSpPr>
        <p:spPr>
          <a:xfrm>
            <a:off x="7862140" y="3246613"/>
            <a:ext cx="37731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9C6F80-9713-498C-AB0B-07284EAECBAC}"/>
              </a:ext>
            </a:extLst>
          </p:cNvPr>
          <p:cNvSpPr txBox="1"/>
          <p:nvPr/>
        </p:nvSpPr>
        <p:spPr>
          <a:xfrm>
            <a:off x="9355396" y="3263860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118CFE2-17F8-4CE3-9100-7F95B2839114}"/>
              </a:ext>
            </a:extLst>
          </p:cNvPr>
          <p:cNvSpPr/>
          <p:nvPr/>
        </p:nvSpPr>
        <p:spPr>
          <a:xfrm>
            <a:off x="9853654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0E7018-C114-40D3-AD8F-23F6701D5579}"/>
              </a:ext>
            </a:extLst>
          </p:cNvPr>
          <p:cNvSpPr/>
          <p:nvPr/>
        </p:nvSpPr>
        <p:spPr>
          <a:xfrm>
            <a:off x="5030696" y="3291617"/>
            <a:ext cx="1813354" cy="52322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so</a:t>
            </a:r>
          </a:p>
        </p:txBody>
      </p:sp>
      <p:graphicFrame>
        <p:nvGraphicFramePr>
          <p:cNvPr id="120" name="Table 119">
            <a:extLst>
              <a:ext uri="{FF2B5EF4-FFF2-40B4-BE49-F238E27FC236}">
                <a16:creationId xmlns:a16="http://schemas.microsoft.com/office/drawing/2014/main" id="{C1ADB616-31A4-4C1F-9AEB-E24735FE8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70649"/>
              </p:ext>
            </p:extLst>
          </p:nvPr>
        </p:nvGraphicFramePr>
        <p:xfrm>
          <a:off x="2567191" y="5785549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" dirty="0"/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id="{147D4C94-EE22-478E-AAB6-28D4C6F06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73069"/>
              </p:ext>
            </p:extLst>
          </p:nvPr>
        </p:nvGraphicFramePr>
        <p:xfrm>
          <a:off x="6896721" y="5785423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7C88A03-BA07-41A5-9E02-130C3B57B6F9}"/>
              </a:ext>
            </a:extLst>
          </p:cNvPr>
          <p:cNvGrpSpPr/>
          <p:nvPr/>
        </p:nvGrpSpPr>
        <p:grpSpPr>
          <a:xfrm>
            <a:off x="2372418" y="6089317"/>
            <a:ext cx="9056487" cy="307777"/>
            <a:chOff x="2663069" y="6016932"/>
            <a:chExt cx="9056487" cy="307777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5BB7E97-29A8-4D02-8D7E-726CAD593EB3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87E287F-C4E5-43B1-AB2E-7A732C8A8C4C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7E5AC8B-1EEC-4826-B46E-DDB205FFD3BD}"/>
                </a:ext>
              </a:extLst>
            </p:cNvPr>
            <p:cNvSpPr txBox="1"/>
            <p:nvPr/>
          </p:nvSpPr>
          <p:spPr>
            <a:xfrm>
              <a:off x="352708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CA331FD-74B1-48B6-AEEC-23BE530C4829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801697B-B863-4F06-A910-ABF69684CB97}"/>
                </a:ext>
              </a:extLst>
            </p:cNvPr>
            <p:cNvSpPr txBox="1"/>
            <p:nvPr/>
          </p:nvSpPr>
          <p:spPr>
            <a:xfrm>
              <a:off x="4391084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1793AC4-7994-4CB6-AF94-C2B9D1271FDB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8AB3E8-409F-4F21-A80F-D86D18A1F0B6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E1EC336-206F-43BB-85F3-B90FE2413934}"/>
                </a:ext>
              </a:extLst>
            </p:cNvPr>
            <p:cNvSpPr txBox="1"/>
            <p:nvPr/>
          </p:nvSpPr>
          <p:spPr>
            <a:xfrm>
              <a:off x="611910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010F9C4-77C9-4AA9-8A26-C62F3C4C31E7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BFB40AF-D7FD-4357-97A7-B66D6851C207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078B122-EDC4-4ABB-9825-A2A340712687}"/>
                </a:ext>
              </a:extLst>
            </p:cNvPr>
            <p:cNvSpPr txBox="1"/>
            <p:nvPr/>
          </p:nvSpPr>
          <p:spPr>
            <a:xfrm>
              <a:off x="6959603" y="6016932"/>
              <a:ext cx="4544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8A5FFF1-3AA4-4B90-AC58-83890D3BBF82}"/>
                </a:ext>
              </a:extLst>
            </p:cNvPr>
            <p:cNvSpPr txBox="1"/>
            <p:nvPr/>
          </p:nvSpPr>
          <p:spPr>
            <a:xfrm>
              <a:off x="742056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C3B0AC7-DB7C-4E0B-8C58-7E08EB9F2513}"/>
                </a:ext>
              </a:extLst>
            </p:cNvPr>
            <p:cNvSpPr txBox="1"/>
            <p:nvPr/>
          </p:nvSpPr>
          <p:spPr>
            <a:xfrm>
              <a:off x="785438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35CA3B2-5B59-4EF3-A187-8F3954C3D0E0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94577C9-14F1-45CD-8B60-7BF50FB8D5EC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859A6AD-7F3B-4180-B084-C53BD7C71706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894B5F8-FE45-4750-A291-CCA10E43637C}"/>
                </a:ext>
              </a:extLst>
            </p:cNvPr>
            <p:cNvSpPr txBox="1"/>
            <p:nvPr/>
          </p:nvSpPr>
          <p:spPr>
            <a:xfrm>
              <a:off x="958966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37870D5-50DD-4B61-9670-380F07A3F7B0}"/>
                </a:ext>
              </a:extLst>
            </p:cNvPr>
            <p:cNvSpPr txBox="1"/>
            <p:nvPr/>
          </p:nvSpPr>
          <p:spPr>
            <a:xfrm>
              <a:off x="1001984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5838440-C6B1-40F2-857C-B85A4E89765E}"/>
                </a:ext>
              </a:extLst>
            </p:cNvPr>
            <p:cNvSpPr txBox="1"/>
            <p:nvPr/>
          </p:nvSpPr>
          <p:spPr>
            <a:xfrm>
              <a:off x="1045367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AA1D8DA-D510-4ADB-9F92-99A4BFD9A10E}"/>
                </a:ext>
              </a:extLst>
            </p:cNvPr>
            <p:cNvSpPr txBox="1"/>
            <p:nvPr/>
          </p:nvSpPr>
          <p:spPr>
            <a:xfrm>
              <a:off x="1088749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87F6C9E-A9E8-4288-A994-7A60EB4B228C}"/>
                </a:ext>
              </a:extLst>
            </p:cNvPr>
            <p:cNvSpPr txBox="1"/>
            <p:nvPr/>
          </p:nvSpPr>
          <p:spPr>
            <a:xfrm>
              <a:off x="11321315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895E35D-4D77-433B-AC2B-D60B11AE2555}"/>
              </a:ext>
            </a:extLst>
          </p:cNvPr>
          <p:cNvSpPr/>
          <p:nvPr/>
        </p:nvSpPr>
        <p:spPr>
          <a:xfrm>
            <a:off x="653312" y="5710677"/>
            <a:ext cx="2008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Show it: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680375E6-1B69-4958-A9B3-DC19FDF292AE}"/>
              </a:ext>
            </a:extLst>
          </p:cNvPr>
          <p:cNvSpPr/>
          <p:nvPr/>
        </p:nvSpPr>
        <p:spPr>
          <a:xfrm>
            <a:off x="1653901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CEA5F9-6793-49AA-80E9-5DA304F1410E}"/>
              </a:ext>
            </a:extLst>
          </p:cNvPr>
          <p:cNvSpPr/>
          <p:nvPr/>
        </p:nvSpPr>
        <p:spPr>
          <a:xfrm>
            <a:off x="8368337" y="3126708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0FAD2E-3C84-477B-96BC-186A8D157E79}"/>
              </a:ext>
            </a:extLst>
          </p:cNvPr>
          <p:cNvSpPr/>
          <p:nvPr/>
        </p:nvSpPr>
        <p:spPr>
          <a:xfrm>
            <a:off x="6883021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291FDE-E92C-4ABA-B3D3-08D40AC33416}"/>
              </a:ext>
            </a:extLst>
          </p:cNvPr>
          <p:cNvSpPr txBox="1"/>
          <p:nvPr/>
        </p:nvSpPr>
        <p:spPr>
          <a:xfrm>
            <a:off x="2184431" y="3263860"/>
            <a:ext cx="498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5E6846-6964-4390-AF76-1841AA2BB8CD}"/>
              </a:ext>
            </a:extLst>
          </p:cNvPr>
          <p:cNvSpPr txBox="1"/>
          <p:nvPr/>
        </p:nvSpPr>
        <p:spPr>
          <a:xfrm>
            <a:off x="3688307" y="3301413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CDA18B8-D272-4FE0-B5D4-8912ED7D514F}"/>
              </a:ext>
            </a:extLst>
          </p:cNvPr>
          <p:cNvSpPr/>
          <p:nvPr/>
        </p:nvSpPr>
        <p:spPr>
          <a:xfrm>
            <a:off x="4217947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E0B17B-5A1A-4327-AC0D-BA2D991C0737}"/>
              </a:ext>
            </a:extLst>
          </p:cNvPr>
          <p:cNvSpPr/>
          <p:nvPr/>
        </p:nvSpPr>
        <p:spPr>
          <a:xfrm>
            <a:off x="2706742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82F12D-6DE8-441C-93EE-4C9E1EFFB49A}"/>
              </a:ext>
            </a:extLst>
          </p:cNvPr>
          <p:cNvSpPr/>
          <p:nvPr/>
        </p:nvSpPr>
        <p:spPr>
          <a:xfrm>
            <a:off x="1314221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868BFB8-DBA9-44AE-8EFA-9AC2F2220F2D}"/>
              </a:ext>
            </a:extLst>
          </p:cNvPr>
          <p:cNvSpPr/>
          <p:nvPr/>
        </p:nvSpPr>
        <p:spPr>
          <a:xfrm>
            <a:off x="2116623" y="4308796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56B17D0-2C73-47C0-AFA6-8ED5925C1218}"/>
              </a:ext>
            </a:extLst>
          </p:cNvPr>
          <p:cNvSpPr/>
          <p:nvPr/>
        </p:nvSpPr>
        <p:spPr>
          <a:xfrm>
            <a:off x="3385249" y="4316542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F5511AF-436E-4CAD-ABDD-90343E4FD1A4}"/>
              </a:ext>
            </a:extLst>
          </p:cNvPr>
          <p:cNvSpPr/>
          <p:nvPr/>
        </p:nvSpPr>
        <p:spPr>
          <a:xfrm>
            <a:off x="1658197" y="2010214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47D9CFD-C422-4083-A4A3-D04DCFDBBC78}"/>
              </a:ext>
            </a:extLst>
          </p:cNvPr>
          <p:cNvSpPr/>
          <p:nvPr/>
        </p:nvSpPr>
        <p:spPr>
          <a:xfrm>
            <a:off x="2451258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510D770-C152-488D-9906-50BCDE1DF2B3}"/>
              </a:ext>
            </a:extLst>
          </p:cNvPr>
          <p:cNvSpPr/>
          <p:nvPr/>
        </p:nvSpPr>
        <p:spPr>
          <a:xfrm>
            <a:off x="2461664" y="2010214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EE55D4-3958-45B4-AAC8-6D953B6F032C}"/>
              </a:ext>
            </a:extLst>
          </p:cNvPr>
          <p:cNvSpPr/>
          <p:nvPr/>
        </p:nvSpPr>
        <p:spPr>
          <a:xfrm>
            <a:off x="3248615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BCC3426-1709-4DF3-AFDB-50FA80F2EAA3}"/>
              </a:ext>
            </a:extLst>
          </p:cNvPr>
          <p:cNvSpPr/>
          <p:nvPr/>
        </p:nvSpPr>
        <p:spPr>
          <a:xfrm>
            <a:off x="3244811" y="2010214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53A12B5-E6C4-4BA8-ACE6-3084B185D183}"/>
              </a:ext>
            </a:extLst>
          </p:cNvPr>
          <p:cNvSpPr/>
          <p:nvPr/>
        </p:nvSpPr>
        <p:spPr>
          <a:xfrm>
            <a:off x="4045972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EBC3E1C2-9A1B-41FF-AF58-DA8EF76256AC}"/>
              </a:ext>
            </a:extLst>
          </p:cNvPr>
          <p:cNvSpPr/>
          <p:nvPr/>
        </p:nvSpPr>
        <p:spPr>
          <a:xfrm>
            <a:off x="4048278" y="2010214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1BF9D05-DC65-447D-A711-F21569E8E3C7}"/>
              </a:ext>
            </a:extLst>
          </p:cNvPr>
          <p:cNvSpPr/>
          <p:nvPr/>
        </p:nvSpPr>
        <p:spPr>
          <a:xfrm>
            <a:off x="4843331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F93E64-94E2-420A-9A7D-57BB0595C35F}"/>
              </a:ext>
            </a:extLst>
          </p:cNvPr>
          <p:cNvSpPr/>
          <p:nvPr/>
        </p:nvSpPr>
        <p:spPr>
          <a:xfrm>
            <a:off x="4851745" y="2010214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A4E2CED4-A6BD-4C3A-AD19-1E718734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684" y="916490"/>
            <a:ext cx="4440648" cy="1932539"/>
          </a:xfrm>
          <a:prstGeom prst="rect">
            <a:avLst/>
          </a:prstGeom>
        </p:spPr>
      </p:pic>
      <p:sp>
        <p:nvSpPr>
          <p:cNvPr id="102" name="Oval 101">
            <a:extLst>
              <a:ext uri="{FF2B5EF4-FFF2-40B4-BE49-F238E27FC236}">
                <a16:creationId xmlns:a16="http://schemas.microsoft.com/office/drawing/2014/main" id="{1BF4720F-5012-4C5C-B036-6B82489F4465}"/>
              </a:ext>
            </a:extLst>
          </p:cNvPr>
          <p:cNvSpPr/>
          <p:nvPr/>
        </p:nvSpPr>
        <p:spPr>
          <a:xfrm>
            <a:off x="6561310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E738414-8805-4BD1-8164-6B76613A6385}"/>
              </a:ext>
            </a:extLst>
          </p:cNvPr>
          <p:cNvSpPr/>
          <p:nvPr/>
        </p:nvSpPr>
        <p:spPr>
          <a:xfrm>
            <a:off x="7355229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CB4A8C7-062A-415B-AE50-A4B71572635B}"/>
              </a:ext>
            </a:extLst>
          </p:cNvPr>
          <p:cNvSpPr/>
          <p:nvPr/>
        </p:nvSpPr>
        <p:spPr>
          <a:xfrm>
            <a:off x="8149148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A9F94CB0-0C6F-4F10-BBD3-FFB003168FFE}"/>
              </a:ext>
            </a:extLst>
          </p:cNvPr>
          <p:cNvSpPr/>
          <p:nvPr/>
        </p:nvSpPr>
        <p:spPr>
          <a:xfrm>
            <a:off x="8943066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>
            <a:extLst>
              <a:ext uri="{FF2B5EF4-FFF2-40B4-BE49-F238E27FC236}">
                <a16:creationId xmlns:a16="http://schemas.microsoft.com/office/drawing/2014/main" id="{5A6CE6C8-A574-4377-BAAD-9FCF97830DCC}"/>
              </a:ext>
            </a:extLst>
          </p:cNvPr>
          <p:cNvSpPr/>
          <p:nvPr/>
        </p:nvSpPr>
        <p:spPr>
          <a:xfrm>
            <a:off x="4726443" y="5396315"/>
            <a:ext cx="2169713" cy="675275"/>
          </a:xfrm>
          <a:prstGeom prst="arc">
            <a:avLst>
              <a:gd name="adj1" fmla="val 10822073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F9BA2BC-1EA3-4E7D-9629-CE583B5788DB}"/>
              </a:ext>
            </a:extLst>
          </p:cNvPr>
          <p:cNvSpPr txBox="1"/>
          <p:nvPr/>
        </p:nvSpPr>
        <p:spPr>
          <a:xfrm>
            <a:off x="5543853" y="5442669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+ 5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A348B70-28AA-4E5D-AED7-6C5ABA943650}"/>
              </a:ext>
            </a:extLst>
          </p:cNvPr>
          <p:cNvSpPr txBox="1"/>
          <p:nvPr/>
        </p:nvSpPr>
        <p:spPr>
          <a:xfrm>
            <a:off x="1990725" y="277579"/>
            <a:ext cx="1342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14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C5B10F5-A201-4FC9-836D-9DE89FCC9AE1}"/>
              </a:ext>
            </a:extLst>
          </p:cNvPr>
          <p:cNvSpPr txBox="1"/>
          <p:nvPr/>
        </p:nvSpPr>
        <p:spPr>
          <a:xfrm>
            <a:off x="1308931" y="3276911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0A0F89-B182-4E3B-A9A4-171802F08713}"/>
              </a:ext>
            </a:extLst>
          </p:cNvPr>
          <p:cNvSpPr txBox="1"/>
          <p:nvPr/>
        </p:nvSpPr>
        <p:spPr>
          <a:xfrm>
            <a:off x="2719149" y="3273184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1CBE351-3657-41A1-9C6A-ED3EE8B45663}"/>
              </a:ext>
            </a:extLst>
          </p:cNvPr>
          <p:cNvSpPr txBox="1"/>
          <p:nvPr/>
        </p:nvSpPr>
        <p:spPr>
          <a:xfrm>
            <a:off x="4223916" y="3273805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14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952C0FD-6F30-48E9-BBC7-A5439AC10C6C}"/>
              </a:ext>
            </a:extLst>
          </p:cNvPr>
          <p:cNvSpPr txBox="1"/>
          <p:nvPr/>
        </p:nvSpPr>
        <p:spPr>
          <a:xfrm>
            <a:off x="6905172" y="3255102"/>
            <a:ext cx="814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3AE9868-4D6F-45F4-8A49-EC2785BD8734}"/>
              </a:ext>
            </a:extLst>
          </p:cNvPr>
          <p:cNvSpPr txBox="1"/>
          <p:nvPr/>
        </p:nvSpPr>
        <p:spPr>
          <a:xfrm>
            <a:off x="8390490" y="3251658"/>
            <a:ext cx="82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3D6C5E3-93DA-4E4B-93AC-5226486D5E1D}"/>
              </a:ext>
            </a:extLst>
          </p:cNvPr>
          <p:cNvSpPr txBox="1"/>
          <p:nvPr/>
        </p:nvSpPr>
        <p:spPr>
          <a:xfrm>
            <a:off x="9852095" y="3255102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14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2526462-04E5-4D14-923E-603C0022FF53}"/>
              </a:ext>
            </a:extLst>
          </p:cNvPr>
          <p:cNvSpPr txBox="1"/>
          <p:nvPr/>
        </p:nvSpPr>
        <p:spPr>
          <a:xfrm>
            <a:off x="3372297" y="4458057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BADA9D7-8A0A-4A50-8422-71D04A23B91B}"/>
              </a:ext>
            </a:extLst>
          </p:cNvPr>
          <p:cNvSpPr txBox="1"/>
          <p:nvPr/>
        </p:nvSpPr>
        <p:spPr>
          <a:xfrm>
            <a:off x="2091527" y="4445696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9454BBD7-64A4-4C99-BA11-8F12811353F8}"/>
              </a:ext>
            </a:extLst>
          </p:cNvPr>
          <p:cNvSpPr/>
          <p:nvPr/>
        </p:nvSpPr>
        <p:spPr>
          <a:xfrm rot="19151411">
            <a:off x="1676244" y="2809787"/>
            <a:ext cx="928220" cy="257141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9559D624-4BDE-43BA-B7D4-07E16A1E2D7A}"/>
              </a:ext>
            </a:extLst>
          </p:cNvPr>
          <p:cNvSpPr/>
          <p:nvPr/>
        </p:nvSpPr>
        <p:spPr>
          <a:xfrm>
            <a:off x="6900966" y="5403687"/>
            <a:ext cx="1727920" cy="637265"/>
          </a:xfrm>
          <a:prstGeom prst="arc">
            <a:avLst>
              <a:gd name="adj1" fmla="val 10822073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D2C208-BBF1-4D99-A8A4-B01D445D3638}"/>
              </a:ext>
            </a:extLst>
          </p:cNvPr>
          <p:cNvSpPr txBox="1"/>
          <p:nvPr/>
        </p:nvSpPr>
        <p:spPr>
          <a:xfrm>
            <a:off x="7489126" y="5449650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+ 4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053BD9-8F9B-4E34-926A-1A3A5886C80B}"/>
              </a:ext>
            </a:extLst>
          </p:cNvPr>
          <p:cNvSpPr/>
          <p:nvPr/>
        </p:nvSpPr>
        <p:spPr>
          <a:xfrm>
            <a:off x="8456117" y="6089317"/>
            <a:ext cx="354483" cy="34074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13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 animBg="1"/>
      <p:bldP spid="67" grpId="0" animBg="1"/>
      <p:bldP spid="70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02" grpId="0" animBg="1"/>
      <p:bldP spid="104" grpId="0" animBg="1"/>
      <p:bldP spid="106" grpId="0" animBg="1"/>
      <p:bldP spid="108" grpId="0" animBg="1"/>
      <p:bldP spid="112" grpId="0" animBg="1"/>
      <p:bldP spid="113" grpId="0"/>
      <p:bldP spid="114" grpId="0"/>
      <p:bldP spid="115" grpId="0"/>
      <p:bldP spid="116" grpId="0"/>
      <p:bldP spid="117" grpId="0"/>
      <p:bldP spid="144" grpId="0"/>
      <p:bldP spid="145" grpId="0"/>
      <p:bldP spid="146" grpId="0"/>
      <p:bldP spid="147" grpId="0"/>
      <p:bldP spid="148" grpId="0"/>
      <p:bldP spid="149" grpId="0" animBg="1"/>
      <p:bldP spid="74" grpId="0" animBg="1"/>
      <p:bldP spid="76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5935E2-78EC-4B7B-AC34-BE466B3B2621}"/>
              </a:ext>
            </a:extLst>
          </p:cNvPr>
          <p:cNvSpPr txBox="1"/>
          <p:nvPr/>
        </p:nvSpPr>
        <p:spPr>
          <a:xfrm>
            <a:off x="270452" y="246802"/>
            <a:ext cx="331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7 + 6 = _______ 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5B81270E-D98F-4BF9-8D09-C31860CC4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825" y="914701"/>
            <a:ext cx="4440648" cy="1932539"/>
          </a:xfrm>
          <a:prstGeom prst="rect">
            <a:avLst/>
          </a:prstGeom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774ED94-131B-4C54-9450-94D44C59930E}"/>
              </a:ext>
            </a:extLst>
          </p:cNvPr>
          <p:cNvCxnSpPr>
            <a:cxnSpLocks/>
          </p:cNvCxnSpPr>
          <p:nvPr/>
        </p:nvCxnSpPr>
        <p:spPr>
          <a:xfrm flipH="1">
            <a:off x="2692776" y="3993024"/>
            <a:ext cx="292420" cy="3250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DACBE13-A026-41AF-BBA3-607ED22B6763}"/>
              </a:ext>
            </a:extLst>
          </p:cNvPr>
          <p:cNvCxnSpPr>
            <a:cxnSpLocks/>
          </p:cNvCxnSpPr>
          <p:nvPr/>
        </p:nvCxnSpPr>
        <p:spPr>
          <a:xfrm>
            <a:off x="3355616" y="3995168"/>
            <a:ext cx="303400" cy="3164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FBF13CD-3B63-4D04-989C-897FA0C43BD1}"/>
              </a:ext>
            </a:extLst>
          </p:cNvPr>
          <p:cNvSpPr txBox="1"/>
          <p:nvPr/>
        </p:nvSpPr>
        <p:spPr>
          <a:xfrm>
            <a:off x="7862140" y="3246613"/>
            <a:ext cx="37731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9C6F80-9713-498C-AB0B-07284EAECBAC}"/>
              </a:ext>
            </a:extLst>
          </p:cNvPr>
          <p:cNvSpPr txBox="1"/>
          <p:nvPr/>
        </p:nvSpPr>
        <p:spPr>
          <a:xfrm>
            <a:off x="9355396" y="3263860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118CFE2-17F8-4CE3-9100-7F95B2839114}"/>
              </a:ext>
            </a:extLst>
          </p:cNvPr>
          <p:cNvSpPr/>
          <p:nvPr/>
        </p:nvSpPr>
        <p:spPr>
          <a:xfrm>
            <a:off x="9853654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0E7018-C114-40D3-AD8F-23F6701D5579}"/>
              </a:ext>
            </a:extLst>
          </p:cNvPr>
          <p:cNvSpPr/>
          <p:nvPr/>
        </p:nvSpPr>
        <p:spPr>
          <a:xfrm>
            <a:off x="5030696" y="3291617"/>
            <a:ext cx="1813354" cy="52322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so</a:t>
            </a:r>
          </a:p>
        </p:txBody>
      </p:sp>
      <p:graphicFrame>
        <p:nvGraphicFramePr>
          <p:cNvPr id="120" name="Table 119">
            <a:extLst>
              <a:ext uri="{FF2B5EF4-FFF2-40B4-BE49-F238E27FC236}">
                <a16:creationId xmlns:a16="http://schemas.microsoft.com/office/drawing/2014/main" id="{C1ADB616-31A4-4C1F-9AEB-E24735FE8473}"/>
              </a:ext>
            </a:extLst>
          </p:cNvPr>
          <p:cNvGraphicFramePr>
            <a:graphicFrameLocks noGrp="1"/>
          </p:cNvGraphicFramePr>
          <p:nvPr/>
        </p:nvGraphicFramePr>
        <p:xfrm>
          <a:off x="2567191" y="5785549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" dirty="0"/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id="{147D4C94-EE22-478E-AAB6-28D4C6F06B3A}"/>
              </a:ext>
            </a:extLst>
          </p:cNvPr>
          <p:cNvGraphicFramePr>
            <a:graphicFrameLocks noGrp="1"/>
          </p:cNvGraphicFramePr>
          <p:nvPr/>
        </p:nvGraphicFramePr>
        <p:xfrm>
          <a:off x="6896721" y="5785423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7C88A03-BA07-41A5-9E02-130C3B57B6F9}"/>
              </a:ext>
            </a:extLst>
          </p:cNvPr>
          <p:cNvGrpSpPr/>
          <p:nvPr/>
        </p:nvGrpSpPr>
        <p:grpSpPr>
          <a:xfrm>
            <a:off x="2372418" y="6089317"/>
            <a:ext cx="9056487" cy="307777"/>
            <a:chOff x="2663069" y="6016932"/>
            <a:chExt cx="9056487" cy="307777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5BB7E97-29A8-4D02-8D7E-726CAD593EB3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87E287F-C4E5-43B1-AB2E-7A732C8A8C4C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7E5AC8B-1EEC-4826-B46E-DDB205FFD3BD}"/>
                </a:ext>
              </a:extLst>
            </p:cNvPr>
            <p:cNvSpPr txBox="1"/>
            <p:nvPr/>
          </p:nvSpPr>
          <p:spPr>
            <a:xfrm>
              <a:off x="352708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CA331FD-74B1-48B6-AEEC-23BE530C4829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801697B-B863-4F06-A910-ABF69684CB97}"/>
                </a:ext>
              </a:extLst>
            </p:cNvPr>
            <p:cNvSpPr txBox="1"/>
            <p:nvPr/>
          </p:nvSpPr>
          <p:spPr>
            <a:xfrm>
              <a:off x="4391084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1793AC4-7994-4CB6-AF94-C2B9D1271FDB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8AB3E8-409F-4F21-A80F-D86D18A1F0B6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E1EC336-206F-43BB-85F3-B90FE2413934}"/>
                </a:ext>
              </a:extLst>
            </p:cNvPr>
            <p:cNvSpPr txBox="1"/>
            <p:nvPr/>
          </p:nvSpPr>
          <p:spPr>
            <a:xfrm>
              <a:off x="611910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010F9C4-77C9-4AA9-8A26-C62F3C4C31E7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BFB40AF-D7FD-4357-97A7-B66D6851C207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078B122-EDC4-4ABB-9825-A2A340712687}"/>
                </a:ext>
              </a:extLst>
            </p:cNvPr>
            <p:cNvSpPr txBox="1"/>
            <p:nvPr/>
          </p:nvSpPr>
          <p:spPr>
            <a:xfrm>
              <a:off x="6959603" y="6016932"/>
              <a:ext cx="4544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8A5FFF1-3AA4-4B90-AC58-83890D3BBF82}"/>
                </a:ext>
              </a:extLst>
            </p:cNvPr>
            <p:cNvSpPr txBox="1"/>
            <p:nvPr/>
          </p:nvSpPr>
          <p:spPr>
            <a:xfrm>
              <a:off x="742056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C3B0AC7-DB7C-4E0B-8C58-7E08EB9F2513}"/>
                </a:ext>
              </a:extLst>
            </p:cNvPr>
            <p:cNvSpPr txBox="1"/>
            <p:nvPr/>
          </p:nvSpPr>
          <p:spPr>
            <a:xfrm>
              <a:off x="785438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35CA3B2-5B59-4EF3-A187-8F3954C3D0E0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94577C9-14F1-45CD-8B60-7BF50FB8D5EC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859A6AD-7F3B-4180-B084-C53BD7C71706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894B5F8-FE45-4750-A291-CCA10E43637C}"/>
                </a:ext>
              </a:extLst>
            </p:cNvPr>
            <p:cNvSpPr txBox="1"/>
            <p:nvPr/>
          </p:nvSpPr>
          <p:spPr>
            <a:xfrm>
              <a:off x="958966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37870D5-50DD-4B61-9670-380F07A3F7B0}"/>
                </a:ext>
              </a:extLst>
            </p:cNvPr>
            <p:cNvSpPr txBox="1"/>
            <p:nvPr/>
          </p:nvSpPr>
          <p:spPr>
            <a:xfrm>
              <a:off x="1001984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5838440-C6B1-40F2-857C-B85A4E89765E}"/>
                </a:ext>
              </a:extLst>
            </p:cNvPr>
            <p:cNvSpPr txBox="1"/>
            <p:nvPr/>
          </p:nvSpPr>
          <p:spPr>
            <a:xfrm>
              <a:off x="1045367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AA1D8DA-D510-4ADB-9F92-99A4BFD9A10E}"/>
                </a:ext>
              </a:extLst>
            </p:cNvPr>
            <p:cNvSpPr txBox="1"/>
            <p:nvPr/>
          </p:nvSpPr>
          <p:spPr>
            <a:xfrm>
              <a:off x="1088749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87F6C9E-A9E8-4288-A994-7A60EB4B228C}"/>
                </a:ext>
              </a:extLst>
            </p:cNvPr>
            <p:cNvSpPr txBox="1"/>
            <p:nvPr/>
          </p:nvSpPr>
          <p:spPr>
            <a:xfrm>
              <a:off x="11321315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895E35D-4D77-433B-AC2B-D60B11AE2555}"/>
              </a:ext>
            </a:extLst>
          </p:cNvPr>
          <p:cNvSpPr/>
          <p:nvPr/>
        </p:nvSpPr>
        <p:spPr>
          <a:xfrm>
            <a:off x="653312" y="5710677"/>
            <a:ext cx="2008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Show it: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680375E6-1B69-4958-A9B3-DC19FDF292AE}"/>
              </a:ext>
            </a:extLst>
          </p:cNvPr>
          <p:cNvSpPr/>
          <p:nvPr/>
        </p:nvSpPr>
        <p:spPr>
          <a:xfrm>
            <a:off x="1653901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CEA5F9-6793-49AA-80E9-5DA304F1410E}"/>
              </a:ext>
            </a:extLst>
          </p:cNvPr>
          <p:cNvSpPr/>
          <p:nvPr/>
        </p:nvSpPr>
        <p:spPr>
          <a:xfrm>
            <a:off x="8368337" y="3126708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0FAD2E-3C84-477B-96BC-186A8D157E79}"/>
              </a:ext>
            </a:extLst>
          </p:cNvPr>
          <p:cNvSpPr/>
          <p:nvPr/>
        </p:nvSpPr>
        <p:spPr>
          <a:xfrm>
            <a:off x="6883021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291FDE-E92C-4ABA-B3D3-08D40AC33416}"/>
              </a:ext>
            </a:extLst>
          </p:cNvPr>
          <p:cNvSpPr txBox="1"/>
          <p:nvPr/>
        </p:nvSpPr>
        <p:spPr>
          <a:xfrm>
            <a:off x="2184431" y="3263860"/>
            <a:ext cx="498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5E6846-6964-4390-AF76-1841AA2BB8CD}"/>
              </a:ext>
            </a:extLst>
          </p:cNvPr>
          <p:cNvSpPr txBox="1"/>
          <p:nvPr/>
        </p:nvSpPr>
        <p:spPr>
          <a:xfrm>
            <a:off x="3688307" y="3301413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CDA18B8-D272-4FE0-B5D4-8912ED7D514F}"/>
              </a:ext>
            </a:extLst>
          </p:cNvPr>
          <p:cNvSpPr/>
          <p:nvPr/>
        </p:nvSpPr>
        <p:spPr>
          <a:xfrm>
            <a:off x="4217947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E0B17B-5A1A-4327-AC0D-BA2D991C0737}"/>
              </a:ext>
            </a:extLst>
          </p:cNvPr>
          <p:cNvSpPr/>
          <p:nvPr/>
        </p:nvSpPr>
        <p:spPr>
          <a:xfrm>
            <a:off x="2706742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82F12D-6DE8-441C-93EE-4C9E1EFFB49A}"/>
              </a:ext>
            </a:extLst>
          </p:cNvPr>
          <p:cNvSpPr/>
          <p:nvPr/>
        </p:nvSpPr>
        <p:spPr>
          <a:xfrm>
            <a:off x="1314221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868BFB8-DBA9-44AE-8EFA-9AC2F2220F2D}"/>
              </a:ext>
            </a:extLst>
          </p:cNvPr>
          <p:cNvSpPr/>
          <p:nvPr/>
        </p:nvSpPr>
        <p:spPr>
          <a:xfrm>
            <a:off x="2116623" y="4308796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56B17D0-2C73-47C0-AFA6-8ED5925C1218}"/>
              </a:ext>
            </a:extLst>
          </p:cNvPr>
          <p:cNvSpPr/>
          <p:nvPr/>
        </p:nvSpPr>
        <p:spPr>
          <a:xfrm>
            <a:off x="3385249" y="4316542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47D9CFD-C422-4083-A4A3-D04DCFDBBC78}"/>
              </a:ext>
            </a:extLst>
          </p:cNvPr>
          <p:cNvSpPr/>
          <p:nvPr/>
        </p:nvSpPr>
        <p:spPr>
          <a:xfrm>
            <a:off x="2451258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EE55D4-3958-45B4-AAC8-6D953B6F032C}"/>
              </a:ext>
            </a:extLst>
          </p:cNvPr>
          <p:cNvSpPr/>
          <p:nvPr/>
        </p:nvSpPr>
        <p:spPr>
          <a:xfrm>
            <a:off x="3248615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BCC3426-1709-4DF3-AFDB-50FA80F2EAA3}"/>
              </a:ext>
            </a:extLst>
          </p:cNvPr>
          <p:cNvSpPr/>
          <p:nvPr/>
        </p:nvSpPr>
        <p:spPr>
          <a:xfrm>
            <a:off x="3252822" y="2009997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53A12B5-E6C4-4BA8-ACE6-3084B185D183}"/>
              </a:ext>
            </a:extLst>
          </p:cNvPr>
          <p:cNvSpPr/>
          <p:nvPr/>
        </p:nvSpPr>
        <p:spPr>
          <a:xfrm>
            <a:off x="4045972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EBC3E1C2-9A1B-41FF-AF58-DA8EF76256AC}"/>
              </a:ext>
            </a:extLst>
          </p:cNvPr>
          <p:cNvSpPr/>
          <p:nvPr/>
        </p:nvSpPr>
        <p:spPr>
          <a:xfrm>
            <a:off x="4052283" y="2009997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1BF9D05-DC65-447D-A711-F21569E8E3C7}"/>
              </a:ext>
            </a:extLst>
          </p:cNvPr>
          <p:cNvSpPr/>
          <p:nvPr/>
        </p:nvSpPr>
        <p:spPr>
          <a:xfrm>
            <a:off x="4843331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F93E64-94E2-420A-9A7D-57BB0595C35F}"/>
              </a:ext>
            </a:extLst>
          </p:cNvPr>
          <p:cNvSpPr/>
          <p:nvPr/>
        </p:nvSpPr>
        <p:spPr>
          <a:xfrm>
            <a:off x="4851745" y="2009997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A4E2CED4-A6BD-4C3A-AD19-1E718734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684" y="916490"/>
            <a:ext cx="4440648" cy="1932539"/>
          </a:xfrm>
          <a:prstGeom prst="rect">
            <a:avLst/>
          </a:prstGeom>
        </p:spPr>
      </p:pic>
      <p:sp>
        <p:nvSpPr>
          <p:cNvPr id="102" name="Oval 101">
            <a:extLst>
              <a:ext uri="{FF2B5EF4-FFF2-40B4-BE49-F238E27FC236}">
                <a16:creationId xmlns:a16="http://schemas.microsoft.com/office/drawing/2014/main" id="{1BF4720F-5012-4C5C-B036-6B82489F4465}"/>
              </a:ext>
            </a:extLst>
          </p:cNvPr>
          <p:cNvSpPr/>
          <p:nvPr/>
        </p:nvSpPr>
        <p:spPr>
          <a:xfrm>
            <a:off x="6561310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E738414-8805-4BD1-8164-6B76613A6385}"/>
              </a:ext>
            </a:extLst>
          </p:cNvPr>
          <p:cNvSpPr/>
          <p:nvPr/>
        </p:nvSpPr>
        <p:spPr>
          <a:xfrm>
            <a:off x="7355229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CB4A8C7-062A-415B-AE50-A4B71572635B}"/>
              </a:ext>
            </a:extLst>
          </p:cNvPr>
          <p:cNvSpPr/>
          <p:nvPr/>
        </p:nvSpPr>
        <p:spPr>
          <a:xfrm>
            <a:off x="8159308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>
            <a:extLst>
              <a:ext uri="{FF2B5EF4-FFF2-40B4-BE49-F238E27FC236}">
                <a16:creationId xmlns:a16="http://schemas.microsoft.com/office/drawing/2014/main" id="{5A6CE6C8-A574-4377-BAAD-9FCF97830DCC}"/>
              </a:ext>
            </a:extLst>
          </p:cNvPr>
          <p:cNvSpPr/>
          <p:nvPr/>
        </p:nvSpPr>
        <p:spPr>
          <a:xfrm>
            <a:off x="5618480" y="5396315"/>
            <a:ext cx="1277676" cy="675275"/>
          </a:xfrm>
          <a:prstGeom prst="arc">
            <a:avLst>
              <a:gd name="adj1" fmla="val 10902828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F9BA2BC-1EA3-4E7D-9629-CE583B5788DB}"/>
              </a:ext>
            </a:extLst>
          </p:cNvPr>
          <p:cNvSpPr txBox="1"/>
          <p:nvPr/>
        </p:nvSpPr>
        <p:spPr>
          <a:xfrm>
            <a:off x="5937373" y="5449650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+ 3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A348B70-28AA-4E5D-AED7-6C5ABA943650}"/>
              </a:ext>
            </a:extLst>
          </p:cNvPr>
          <p:cNvSpPr txBox="1"/>
          <p:nvPr/>
        </p:nvSpPr>
        <p:spPr>
          <a:xfrm>
            <a:off x="1990725" y="277579"/>
            <a:ext cx="1342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C5B10F5-A201-4FC9-836D-9DE89FCC9AE1}"/>
              </a:ext>
            </a:extLst>
          </p:cNvPr>
          <p:cNvSpPr txBox="1"/>
          <p:nvPr/>
        </p:nvSpPr>
        <p:spPr>
          <a:xfrm>
            <a:off x="1308931" y="3276911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0A0F89-B182-4E3B-A9A4-171802F08713}"/>
              </a:ext>
            </a:extLst>
          </p:cNvPr>
          <p:cNvSpPr txBox="1"/>
          <p:nvPr/>
        </p:nvSpPr>
        <p:spPr>
          <a:xfrm>
            <a:off x="2719149" y="3273184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1CBE351-3657-41A1-9C6A-ED3EE8B45663}"/>
              </a:ext>
            </a:extLst>
          </p:cNvPr>
          <p:cNvSpPr txBox="1"/>
          <p:nvPr/>
        </p:nvSpPr>
        <p:spPr>
          <a:xfrm>
            <a:off x="4223916" y="3283965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952C0FD-6F30-48E9-BBC7-A5439AC10C6C}"/>
              </a:ext>
            </a:extLst>
          </p:cNvPr>
          <p:cNvSpPr txBox="1"/>
          <p:nvPr/>
        </p:nvSpPr>
        <p:spPr>
          <a:xfrm>
            <a:off x="6905172" y="3255102"/>
            <a:ext cx="814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3AE9868-4D6F-45F4-8A49-EC2785BD8734}"/>
              </a:ext>
            </a:extLst>
          </p:cNvPr>
          <p:cNvSpPr txBox="1"/>
          <p:nvPr/>
        </p:nvSpPr>
        <p:spPr>
          <a:xfrm>
            <a:off x="8390489" y="3251658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3D6C5E3-93DA-4E4B-93AC-5226486D5E1D}"/>
              </a:ext>
            </a:extLst>
          </p:cNvPr>
          <p:cNvSpPr txBox="1"/>
          <p:nvPr/>
        </p:nvSpPr>
        <p:spPr>
          <a:xfrm>
            <a:off x="9852095" y="3255102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2526462-04E5-4D14-923E-603C0022FF53}"/>
              </a:ext>
            </a:extLst>
          </p:cNvPr>
          <p:cNvSpPr txBox="1"/>
          <p:nvPr/>
        </p:nvSpPr>
        <p:spPr>
          <a:xfrm>
            <a:off x="3372297" y="4478377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BADA9D7-8A0A-4A50-8422-71D04A23B91B}"/>
              </a:ext>
            </a:extLst>
          </p:cNvPr>
          <p:cNvSpPr txBox="1"/>
          <p:nvPr/>
        </p:nvSpPr>
        <p:spPr>
          <a:xfrm>
            <a:off x="2116623" y="4445696"/>
            <a:ext cx="828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9454BBD7-64A4-4C99-BA11-8F12811353F8}"/>
              </a:ext>
            </a:extLst>
          </p:cNvPr>
          <p:cNvSpPr/>
          <p:nvPr/>
        </p:nvSpPr>
        <p:spPr>
          <a:xfrm rot="19151411">
            <a:off x="1683635" y="2829656"/>
            <a:ext cx="867415" cy="257141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9559D624-4BDE-43BA-B7D4-07E16A1E2D7A}"/>
              </a:ext>
            </a:extLst>
          </p:cNvPr>
          <p:cNvSpPr/>
          <p:nvPr/>
        </p:nvSpPr>
        <p:spPr>
          <a:xfrm>
            <a:off x="6900966" y="5396189"/>
            <a:ext cx="1277676" cy="644763"/>
          </a:xfrm>
          <a:prstGeom prst="arc">
            <a:avLst>
              <a:gd name="adj1" fmla="val 10822073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D2C208-BBF1-4D99-A8A4-B01D445D3638}"/>
              </a:ext>
            </a:extLst>
          </p:cNvPr>
          <p:cNvSpPr txBox="1"/>
          <p:nvPr/>
        </p:nvSpPr>
        <p:spPr>
          <a:xfrm>
            <a:off x="7312918" y="5449650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+ 3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053BD9-8F9B-4E34-926A-1A3A5886C80B}"/>
              </a:ext>
            </a:extLst>
          </p:cNvPr>
          <p:cNvSpPr/>
          <p:nvPr/>
        </p:nvSpPr>
        <p:spPr>
          <a:xfrm>
            <a:off x="8020927" y="6067987"/>
            <a:ext cx="354483" cy="34074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E603A8F-7588-42CB-BDE4-2BD2E6CCFFAE}"/>
              </a:ext>
            </a:extLst>
          </p:cNvPr>
          <p:cNvSpPr/>
          <p:nvPr/>
        </p:nvSpPr>
        <p:spPr>
          <a:xfrm>
            <a:off x="1653900" y="2009997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CD0F1F8D-77F2-4C51-B277-BEC1DAEE3C8E}"/>
              </a:ext>
            </a:extLst>
          </p:cNvPr>
          <p:cNvSpPr/>
          <p:nvPr/>
        </p:nvSpPr>
        <p:spPr>
          <a:xfrm>
            <a:off x="2453361" y="2009997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6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 animBg="1"/>
      <p:bldP spid="70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02" grpId="0" animBg="1"/>
      <p:bldP spid="104" grpId="0" animBg="1"/>
      <p:bldP spid="106" grpId="0" animBg="1"/>
      <p:bldP spid="112" grpId="0" animBg="1"/>
      <p:bldP spid="113" grpId="0"/>
      <p:bldP spid="114" grpId="0"/>
      <p:bldP spid="115" grpId="0"/>
      <p:bldP spid="116" grpId="0"/>
      <p:bldP spid="117" grpId="0"/>
      <p:bldP spid="144" grpId="0"/>
      <p:bldP spid="145" grpId="0"/>
      <p:bldP spid="146" grpId="0"/>
      <p:bldP spid="147" grpId="0"/>
      <p:bldP spid="148" grpId="0"/>
      <p:bldP spid="149" grpId="0" animBg="1"/>
      <p:bldP spid="74" grpId="0" animBg="1"/>
      <p:bldP spid="76" grpId="0"/>
      <p:bldP spid="3" grpId="0" animBg="1"/>
      <p:bldP spid="77" grpId="0" animBg="1"/>
      <p:bldP spid="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5935E2-78EC-4B7B-AC34-BE466B3B2621}"/>
              </a:ext>
            </a:extLst>
          </p:cNvPr>
          <p:cNvSpPr txBox="1"/>
          <p:nvPr/>
        </p:nvSpPr>
        <p:spPr>
          <a:xfrm>
            <a:off x="270452" y="246802"/>
            <a:ext cx="331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4 + 8 = _______ 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5B81270E-D98F-4BF9-8D09-C31860CC4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825" y="914701"/>
            <a:ext cx="4440648" cy="1932539"/>
          </a:xfrm>
          <a:prstGeom prst="rect">
            <a:avLst/>
          </a:prstGeom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774ED94-131B-4C54-9450-94D44C59930E}"/>
              </a:ext>
            </a:extLst>
          </p:cNvPr>
          <p:cNvCxnSpPr>
            <a:cxnSpLocks/>
          </p:cNvCxnSpPr>
          <p:nvPr/>
        </p:nvCxnSpPr>
        <p:spPr>
          <a:xfrm flipH="1">
            <a:off x="2692776" y="3993024"/>
            <a:ext cx="292420" cy="3250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DACBE13-A026-41AF-BBA3-607ED22B6763}"/>
              </a:ext>
            </a:extLst>
          </p:cNvPr>
          <p:cNvCxnSpPr>
            <a:cxnSpLocks/>
          </p:cNvCxnSpPr>
          <p:nvPr/>
        </p:nvCxnSpPr>
        <p:spPr>
          <a:xfrm>
            <a:off x="3355616" y="3995168"/>
            <a:ext cx="303400" cy="3164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FBF13CD-3B63-4D04-989C-897FA0C43BD1}"/>
              </a:ext>
            </a:extLst>
          </p:cNvPr>
          <p:cNvSpPr txBox="1"/>
          <p:nvPr/>
        </p:nvSpPr>
        <p:spPr>
          <a:xfrm>
            <a:off x="7862140" y="3246613"/>
            <a:ext cx="37731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9C6F80-9713-498C-AB0B-07284EAECBAC}"/>
              </a:ext>
            </a:extLst>
          </p:cNvPr>
          <p:cNvSpPr txBox="1"/>
          <p:nvPr/>
        </p:nvSpPr>
        <p:spPr>
          <a:xfrm>
            <a:off x="9355396" y="3263860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118CFE2-17F8-4CE3-9100-7F95B2839114}"/>
              </a:ext>
            </a:extLst>
          </p:cNvPr>
          <p:cNvSpPr/>
          <p:nvPr/>
        </p:nvSpPr>
        <p:spPr>
          <a:xfrm>
            <a:off x="9853654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0E7018-C114-40D3-AD8F-23F6701D5579}"/>
              </a:ext>
            </a:extLst>
          </p:cNvPr>
          <p:cNvSpPr/>
          <p:nvPr/>
        </p:nvSpPr>
        <p:spPr>
          <a:xfrm>
            <a:off x="5030696" y="3291617"/>
            <a:ext cx="1813354" cy="52322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so</a:t>
            </a:r>
          </a:p>
        </p:txBody>
      </p:sp>
      <p:graphicFrame>
        <p:nvGraphicFramePr>
          <p:cNvPr id="120" name="Table 119">
            <a:extLst>
              <a:ext uri="{FF2B5EF4-FFF2-40B4-BE49-F238E27FC236}">
                <a16:creationId xmlns:a16="http://schemas.microsoft.com/office/drawing/2014/main" id="{C1ADB616-31A4-4C1F-9AEB-E24735FE8473}"/>
              </a:ext>
            </a:extLst>
          </p:cNvPr>
          <p:cNvGraphicFramePr>
            <a:graphicFrameLocks noGrp="1"/>
          </p:cNvGraphicFramePr>
          <p:nvPr/>
        </p:nvGraphicFramePr>
        <p:xfrm>
          <a:off x="2567191" y="5785549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" dirty="0"/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id="{147D4C94-EE22-478E-AAB6-28D4C6F06B3A}"/>
              </a:ext>
            </a:extLst>
          </p:cNvPr>
          <p:cNvGraphicFramePr>
            <a:graphicFrameLocks noGrp="1"/>
          </p:cNvGraphicFramePr>
          <p:nvPr/>
        </p:nvGraphicFramePr>
        <p:xfrm>
          <a:off x="6896721" y="5785423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7C88A03-BA07-41A5-9E02-130C3B57B6F9}"/>
              </a:ext>
            </a:extLst>
          </p:cNvPr>
          <p:cNvGrpSpPr/>
          <p:nvPr/>
        </p:nvGrpSpPr>
        <p:grpSpPr>
          <a:xfrm>
            <a:off x="2372418" y="6089317"/>
            <a:ext cx="9056487" cy="307777"/>
            <a:chOff x="2663069" y="6016932"/>
            <a:chExt cx="9056487" cy="307777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5BB7E97-29A8-4D02-8D7E-726CAD593EB3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87E287F-C4E5-43B1-AB2E-7A732C8A8C4C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7E5AC8B-1EEC-4826-B46E-DDB205FFD3BD}"/>
                </a:ext>
              </a:extLst>
            </p:cNvPr>
            <p:cNvSpPr txBox="1"/>
            <p:nvPr/>
          </p:nvSpPr>
          <p:spPr>
            <a:xfrm>
              <a:off x="352708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CA331FD-74B1-48B6-AEEC-23BE530C4829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801697B-B863-4F06-A910-ABF69684CB97}"/>
                </a:ext>
              </a:extLst>
            </p:cNvPr>
            <p:cNvSpPr txBox="1"/>
            <p:nvPr/>
          </p:nvSpPr>
          <p:spPr>
            <a:xfrm>
              <a:off x="4391084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1793AC4-7994-4CB6-AF94-C2B9D1271FDB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8AB3E8-409F-4F21-A80F-D86D18A1F0B6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E1EC336-206F-43BB-85F3-B90FE2413934}"/>
                </a:ext>
              </a:extLst>
            </p:cNvPr>
            <p:cNvSpPr txBox="1"/>
            <p:nvPr/>
          </p:nvSpPr>
          <p:spPr>
            <a:xfrm>
              <a:off x="611910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010F9C4-77C9-4AA9-8A26-C62F3C4C31E7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BFB40AF-D7FD-4357-97A7-B66D6851C207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078B122-EDC4-4ABB-9825-A2A340712687}"/>
                </a:ext>
              </a:extLst>
            </p:cNvPr>
            <p:cNvSpPr txBox="1"/>
            <p:nvPr/>
          </p:nvSpPr>
          <p:spPr>
            <a:xfrm>
              <a:off x="6959603" y="6016932"/>
              <a:ext cx="4544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8A5FFF1-3AA4-4B90-AC58-83890D3BBF82}"/>
                </a:ext>
              </a:extLst>
            </p:cNvPr>
            <p:cNvSpPr txBox="1"/>
            <p:nvPr/>
          </p:nvSpPr>
          <p:spPr>
            <a:xfrm>
              <a:off x="742056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C3B0AC7-DB7C-4E0B-8C58-7E08EB9F2513}"/>
                </a:ext>
              </a:extLst>
            </p:cNvPr>
            <p:cNvSpPr txBox="1"/>
            <p:nvPr/>
          </p:nvSpPr>
          <p:spPr>
            <a:xfrm>
              <a:off x="785438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35CA3B2-5B59-4EF3-A187-8F3954C3D0E0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94577C9-14F1-45CD-8B60-7BF50FB8D5EC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859A6AD-7F3B-4180-B084-C53BD7C71706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894B5F8-FE45-4750-A291-CCA10E43637C}"/>
                </a:ext>
              </a:extLst>
            </p:cNvPr>
            <p:cNvSpPr txBox="1"/>
            <p:nvPr/>
          </p:nvSpPr>
          <p:spPr>
            <a:xfrm>
              <a:off x="958966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37870D5-50DD-4B61-9670-380F07A3F7B0}"/>
                </a:ext>
              </a:extLst>
            </p:cNvPr>
            <p:cNvSpPr txBox="1"/>
            <p:nvPr/>
          </p:nvSpPr>
          <p:spPr>
            <a:xfrm>
              <a:off x="1001984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5838440-C6B1-40F2-857C-B85A4E89765E}"/>
                </a:ext>
              </a:extLst>
            </p:cNvPr>
            <p:cNvSpPr txBox="1"/>
            <p:nvPr/>
          </p:nvSpPr>
          <p:spPr>
            <a:xfrm>
              <a:off x="1045367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AA1D8DA-D510-4ADB-9F92-99A4BFD9A10E}"/>
                </a:ext>
              </a:extLst>
            </p:cNvPr>
            <p:cNvSpPr txBox="1"/>
            <p:nvPr/>
          </p:nvSpPr>
          <p:spPr>
            <a:xfrm>
              <a:off x="1088749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87F6C9E-A9E8-4288-A994-7A60EB4B228C}"/>
                </a:ext>
              </a:extLst>
            </p:cNvPr>
            <p:cNvSpPr txBox="1"/>
            <p:nvPr/>
          </p:nvSpPr>
          <p:spPr>
            <a:xfrm>
              <a:off x="11321315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895E35D-4D77-433B-AC2B-D60B11AE2555}"/>
              </a:ext>
            </a:extLst>
          </p:cNvPr>
          <p:cNvSpPr/>
          <p:nvPr/>
        </p:nvSpPr>
        <p:spPr>
          <a:xfrm>
            <a:off x="653312" y="5710677"/>
            <a:ext cx="2008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Show it: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680375E6-1B69-4958-A9B3-DC19FDF292AE}"/>
              </a:ext>
            </a:extLst>
          </p:cNvPr>
          <p:cNvSpPr/>
          <p:nvPr/>
        </p:nvSpPr>
        <p:spPr>
          <a:xfrm>
            <a:off x="1653901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CEA5F9-6793-49AA-80E9-5DA304F1410E}"/>
              </a:ext>
            </a:extLst>
          </p:cNvPr>
          <p:cNvSpPr/>
          <p:nvPr/>
        </p:nvSpPr>
        <p:spPr>
          <a:xfrm>
            <a:off x="8368337" y="3126708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0FAD2E-3C84-477B-96BC-186A8D157E79}"/>
              </a:ext>
            </a:extLst>
          </p:cNvPr>
          <p:cNvSpPr/>
          <p:nvPr/>
        </p:nvSpPr>
        <p:spPr>
          <a:xfrm>
            <a:off x="6883021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291FDE-E92C-4ABA-B3D3-08D40AC33416}"/>
              </a:ext>
            </a:extLst>
          </p:cNvPr>
          <p:cNvSpPr txBox="1"/>
          <p:nvPr/>
        </p:nvSpPr>
        <p:spPr>
          <a:xfrm>
            <a:off x="2184431" y="3263860"/>
            <a:ext cx="498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5E6846-6964-4390-AF76-1841AA2BB8CD}"/>
              </a:ext>
            </a:extLst>
          </p:cNvPr>
          <p:cNvSpPr txBox="1"/>
          <p:nvPr/>
        </p:nvSpPr>
        <p:spPr>
          <a:xfrm>
            <a:off x="3688307" y="3301413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CDA18B8-D272-4FE0-B5D4-8912ED7D514F}"/>
              </a:ext>
            </a:extLst>
          </p:cNvPr>
          <p:cNvSpPr/>
          <p:nvPr/>
        </p:nvSpPr>
        <p:spPr>
          <a:xfrm>
            <a:off x="4217947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E0B17B-5A1A-4327-AC0D-BA2D991C0737}"/>
              </a:ext>
            </a:extLst>
          </p:cNvPr>
          <p:cNvSpPr/>
          <p:nvPr/>
        </p:nvSpPr>
        <p:spPr>
          <a:xfrm>
            <a:off x="2706742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82F12D-6DE8-441C-93EE-4C9E1EFFB49A}"/>
              </a:ext>
            </a:extLst>
          </p:cNvPr>
          <p:cNvSpPr/>
          <p:nvPr/>
        </p:nvSpPr>
        <p:spPr>
          <a:xfrm>
            <a:off x="1314221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868BFB8-DBA9-44AE-8EFA-9AC2F2220F2D}"/>
              </a:ext>
            </a:extLst>
          </p:cNvPr>
          <p:cNvSpPr/>
          <p:nvPr/>
        </p:nvSpPr>
        <p:spPr>
          <a:xfrm>
            <a:off x="2116623" y="4308796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56B17D0-2C73-47C0-AFA6-8ED5925C1218}"/>
              </a:ext>
            </a:extLst>
          </p:cNvPr>
          <p:cNvSpPr/>
          <p:nvPr/>
        </p:nvSpPr>
        <p:spPr>
          <a:xfrm>
            <a:off x="3385249" y="4316542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47D9CFD-C422-4083-A4A3-D04DCFDBBC78}"/>
              </a:ext>
            </a:extLst>
          </p:cNvPr>
          <p:cNvSpPr/>
          <p:nvPr/>
        </p:nvSpPr>
        <p:spPr>
          <a:xfrm>
            <a:off x="2451258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EE55D4-3958-45B4-AAC8-6D953B6F032C}"/>
              </a:ext>
            </a:extLst>
          </p:cNvPr>
          <p:cNvSpPr/>
          <p:nvPr/>
        </p:nvSpPr>
        <p:spPr>
          <a:xfrm>
            <a:off x="3248615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BCC3426-1709-4DF3-AFDB-50FA80F2EAA3}"/>
              </a:ext>
            </a:extLst>
          </p:cNvPr>
          <p:cNvSpPr/>
          <p:nvPr/>
        </p:nvSpPr>
        <p:spPr>
          <a:xfrm>
            <a:off x="3236579" y="2010748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53A12B5-E6C4-4BA8-ACE6-3084B185D183}"/>
              </a:ext>
            </a:extLst>
          </p:cNvPr>
          <p:cNvSpPr/>
          <p:nvPr/>
        </p:nvSpPr>
        <p:spPr>
          <a:xfrm>
            <a:off x="4045972" y="1212043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EBC3E1C2-9A1B-41FF-AF58-DA8EF76256AC}"/>
              </a:ext>
            </a:extLst>
          </p:cNvPr>
          <p:cNvSpPr/>
          <p:nvPr/>
        </p:nvSpPr>
        <p:spPr>
          <a:xfrm>
            <a:off x="4044161" y="2010748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F93E64-94E2-420A-9A7D-57BB0595C35F}"/>
              </a:ext>
            </a:extLst>
          </p:cNvPr>
          <p:cNvSpPr/>
          <p:nvPr/>
        </p:nvSpPr>
        <p:spPr>
          <a:xfrm>
            <a:off x="4851745" y="2010748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A4E2CED4-A6BD-4C3A-AD19-1E718734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684" y="916490"/>
            <a:ext cx="4440648" cy="1932539"/>
          </a:xfrm>
          <a:prstGeom prst="rect">
            <a:avLst/>
          </a:prstGeom>
        </p:spPr>
      </p:pic>
      <p:sp>
        <p:nvSpPr>
          <p:cNvPr id="102" name="Oval 101">
            <a:extLst>
              <a:ext uri="{FF2B5EF4-FFF2-40B4-BE49-F238E27FC236}">
                <a16:creationId xmlns:a16="http://schemas.microsoft.com/office/drawing/2014/main" id="{1BF4720F-5012-4C5C-B036-6B82489F4465}"/>
              </a:ext>
            </a:extLst>
          </p:cNvPr>
          <p:cNvSpPr/>
          <p:nvPr/>
        </p:nvSpPr>
        <p:spPr>
          <a:xfrm>
            <a:off x="6551150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E738414-8805-4BD1-8164-6B76613A6385}"/>
              </a:ext>
            </a:extLst>
          </p:cNvPr>
          <p:cNvSpPr/>
          <p:nvPr/>
        </p:nvSpPr>
        <p:spPr>
          <a:xfrm>
            <a:off x="7355229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CB4A8C7-062A-415B-AE50-A4B71572635B}"/>
              </a:ext>
            </a:extLst>
          </p:cNvPr>
          <p:cNvSpPr/>
          <p:nvPr/>
        </p:nvSpPr>
        <p:spPr>
          <a:xfrm>
            <a:off x="4859271" y="1212043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>
            <a:extLst>
              <a:ext uri="{FF2B5EF4-FFF2-40B4-BE49-F238E27FC236}">
                <a16:creationId xmlns:a16="http://schemas.microsoft.com/office/drawing/2014/main" id="{5A6CE6C8-A574-4377-BAAD-9FCF97830DCC}"/>
              </a:ext>
            </a:extLst>
          </p:cNvPr>
          <p:cNvSpPr/>
          <p:nvPr/>
        </p:nvSpPr>
        <p:spPr>
          <a:xfrm>
            <a:off x="4324574" y="5396315"/>
            <a:ext cx="2571582" cy="644637"/>
          </a:xfrm>
          <a:prstGeom prst="arc">
            <a:avLst>
              <a:gd name="adj1" fmla="val 10902828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F9BA2BC-1EA3-4E7D-9629-CE583B5788DB}"/>
              </a:ext>
            </a:extLst>
          </p:cNvPr>
          <p:cNvSpPr txBox="1"/>
          <p:nvPr/>
        </p:nvSpPr>
        <p:spPr>
          <a:xfrm>
            <a:off x="5337619" y="5387087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+ 6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A348B70-28AA-4E5D-AED7-6C5ABA943650}"/>
              </a:ext>
            </a:extLst>
          </p:cNvPr>
          <p:cNvSpPr txBox="1"/>
          <p:nvPr/>
        </p:nvSpPr>
        <p:spPr>
          <a:xfrm>
            <a:off x="1990725" y="277579"/>
            <a:ext cx="1342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C5B10F5-A201-4FC9-836D-9DE89FCC9AE1}"/>
              </a:ext>
            </a:extLst>
          </p:cNvPr>
          <p:cNvSpPr txBox="1"/>
          <p:nvPr/>
        </p:nvSpPr>
        <p:spPr>
          <a:xfrm>
            <a:off x="1308931" y="3276911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0A0F89-B182-4E3B-A9A4-171802F08713}"/>
              </a:ext>
            </a:extLst>
          </p:cNvPr>
          <p:cNvSpPr txBox="1"/>
          <p:nvPr/>
        </p:nvSpPr>
        <p:spPr>
          <a:xfrm>
            <a:off x="2719149" y="3273184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1CBE351-3657-41A1-9C6A-ED3EE8B45663}"/>
              </a:ext>
            </a:extLst>
          </p:cNvPr>
          <p:cNvSpPr txBox="1"/>
          <p:nvPr/>
        </p:nvSpPr>
        <p:spPr>
          <a:xfrm>
            <a:off x="4223916" y="3263645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952C0FD-6F30-48E9-BBC7-A5439AC10C6C}"/>
              </a:ext>
            </a:extLst>
          </p:cNvPr>
          <p:cNvSpPr txBox="1"/>
          <p:nvPr/>
        </p:nvSpPr>
        <p:spPr>
          <a:xfrm>
            <a:off x="6905172" y="3255102"/>
            <a:ext cx="828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3AE9868-4D6F-45F4-8A49-EC2785BD8734}"/>
              </a:ext>
            </a:extLst>
          </p:cNvPr>
          <p:cNvSpPr txBox="1"/>
          <p:nvPr/>
        </p:nvSpPr>
        <p:spPr>
          <a:xfrm>
            <a:off x="8390489" y="3241498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3D6C5E3-93DA-4E4B-93AC-5226486D5E1D}"/>
              </a:ext>
            </a:extLst>
          </p:cNvPr>
          <p:cNvSpPr txBox="1"/>
          <p:nvPr/>
        </p:nvSpPr>
        <p:spPr>
          <a:xfrm>
            <a:off x="9852095" y="3255102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2526462-04E5-4D14-923E-603C0022FF53}"/>
              </a:ext>
            </a:extLst>
          </p:cNvPr>
          <p:cNvSpPr txBox="1"/>
          <p:nvPr/>
        </p:nvSpPr>
        <p:spPr>
          <a:xfrm>
            <a:off x="3372297" y="4458057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BADA9D7-8A0A-4A50-8422-71D04A23B91B}"/>
              </a:ext>
            </a:extLst>
          </p:cNvPr>
          <p:cNvSpPr txBox="1"/>
          <p:nvPr/>
        </p:nvSpPr>
        <p:spPr>
          <a:xfrm>
            <a:off x="2091527" y="4445696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9454BBD7-64A4-4C99-BA11-8F12811353F8}"/>
              </a:ext>
            </a:extLst>
          </p:cNvPr>
          <p:cNvSpPr/>
          <p:nvPr/>
        </p:nvSpPr>
        <p:spPr>
          <a:xfrm rot="19151411">
            <a:off x="1683207" y="2828507"/>
            <a:ext cx="870933" cy="257141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9559D624-4BDE-43BA-B7D4-07E16A1E2D7A}"/>
              </a:ext>
            </a:extLst>
          </p:cNvPr>
          <p:cNvSpPr/>
          <p:nvPr/>
        </p:nvSpPr>
        <p:spPr>
          <a:xfrm>
            <a:off x="6900966" y="5418252"/>
            <a:ext cx="851790" cy="622700"/>
          </a:xfrm>
          <a:prstGeom prst="arc">
            <a:avLst>
              <a:gd name="adj1" fmla="val 10822073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D2C208-BBF1-4D99-A8A4-B01D445D3638}"/>
              </a:ext>
            </a:extLst>
          </p:cNvPr>
          <p:cNvSpPr txBox="1"/>
          <p:nvPr/>
        </p:nvSpPr>
        <p:spPr>
          <a:xfrm>
            <a:off x="7054424" y="5470250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053BD9-8F9B-4E34-926A-1A3A5886C80B}"/>
              </a:ext>
            </a:extLst>
          </p:cNvPr>
          <p:cNvSpPr/>
          <p:nvPr/>
        </p:nvSpPr>
        <p:spPr>
          <a:xfrm>
            <a:off x="7582053" y="6075721"/>
            <a:ext cx="354483" cy="34074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D996BC2-95B3-4DCE-83EE-C757C25C915E}"/>
              </a:ext>
            </a:extLst>
          </p:cNvPr>
          <p:cNvSpPr/>
          <p:nvPr/>
        </p:nvSpPr>
        <p:spPr>
          <a:xfrm>
            <a:off x="1641735" y="2010748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A767E0A-EDDF-4462-8590-4B77D852C023}"/>
              </a:ext>
            </a:extLst>
          </p:cNvPr>
          <p:cNvSpPr/>
          <p:nvPr/>
        </p:nvSpPr>
        <p:spPr>
          <a:xfrm>
            <a:off x="2449317" y="2010748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72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 animBg="1"/>
      <p:bldP spid="70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102" grpId="0" animBg="1"/>
      <p:bldP spid="104" grpId="0" animBg="1"/>
      <p:bldP spid="106" grpId="0" animBg="1"/>
      <p:bldP spid="112" grpId="0" animBg="1"/>
      <p:bldP spid="113" grpId="0"/>
      <p:bldP spid="114" grpId="0"/>
      <p:bldP spid="115" grpId="0"/>
      <p:bldP spid="116" grpId="0"/>
      <p:bldP spid="117" grpId="0"/>
      <p:bldP spid="144" grpId="0"/>
      <p:bldP spid="145" grpId="0"/>
      <p:bldP spid="146" grpId="0"/>
      <p:bldP spid="147" grpId="0"/>
      <p:bldP spid="148" grpId="0"/>
      <p:bldP spid="149" grpId="0" animBg="1"/>
      <p:bldP spid="74" grpId="0" animBg="1"/>
      <p:bldP spid="76" grpId="0"/>
      <p:bldP spid="3" grpId="0" animBg="1"/>
      <p:bldP spid="81" grpId="0" animBg="1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5935E2-78EC-4B7B-AC34-BE466B3B2621}"/>
              </a:ext>
            </a:extLst>
          </p:cNvPr>
          <p:cNvSpPr txBox="1"/>
          <p:nvPr/>
        </p:nvSpPr>
        <p:spPr>
          <a:xfrm>
            <a:off x="270452" y="246802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9 + 8 = _______ 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5B81270E-D98F-4BF9-8D09-C31860CC4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825" y="914701"/>
            <a:ext cx="4440648" cy="1932539"/>
          </a:xfrm>
          <a:prstGeom prst="rect">
            <a:avLst/>
          </a:prstGeom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774ED94-131B-4C54-9450-94D44C59930E}"/>
              </a:ext>
            </a:extLst>
          </p:cNvPr>
          <p:cNvCxnSpPr>
            <a:cxnSpLocks/>
          </p:cNvCxnSpPr>
          <p:nvPr/>
        </p:nvCxnSpPr>
        <p:spPr>
          <a:xfrm flipH="1">
            <a:off x="2692776" y="3993024"/>
            <a:ext cx="292420" cy="3250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DACBE13-A026-41AF-BBA3-607ED22B6763}"/>
              </a:ext>
            </a:extLst>
          </p:cNvPr>
          <p:cNvCxnSpPr>
            <a:cxnSpLocks/>
          </p:cNvCxnSpPr>
          <p:nvPr/>
        </p:nvCxnSpPr>
        <p:spPr>
          <a:xfrm>
            <a:off x="3355616" y="3995168"/>
            <a:ext cx="303400" cy="3164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FBF13CD-3B63-4D04-989C-897FA0C43BD1}"/>
              </a:ext>
            </a:extLst>
          </p:cNvPr>
          <p:cNvSpPr txBox="1"/>
          <p:nvPr/>
        </p:nvSpPr>
        <p:spPr>
          <a:xfrm>
            <a:off x="7862140" y="3246613"/>
            <a:ext cx="37731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9C6F80-9713-498C-AB0B-07284EAECBAC}"/>
              </a:ext>
            </a:extLst>
          </p:cNvPr>
          <p:cNvSpPr txBox="1"/>
          <p:nvPr/>
        </p:nvSpPr>
        <p:spPr>
          <a:xfrm>
            <a:off x="9355396" y="3263860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118CFE2-17F8-4CE3-9100-7F95B2839114}"/>
              </a:ext>
            </a:extLst>
          </p:cNvPr>
          <p:cNvSpPr/>
          <p:nvPr/>
        </p:nvSpPr>
        <p:spPr>
          <a:xfrm>
            <a:off x="9853654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0E7018-C114-40D3-AD8F-23F6701D5579}"/>
              </a:ext>
            </a:extLst>
          </p:cNvPr>
          <p:cNvSpPr/>
          <p:nvPr/>
        </p:nvSpPr>
        <p:spPr>
          <a:xfrm>
            <a:off x="5030696" y="3291617"/>
            <a:ext cx="1813354" cy="52322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so</a:t>
            </a:r>
          </a:p>
        </p:txBody>
      </p:sp>
      <p:graphicFrame>
        <p:nvGraphicFramePr>
          <p:cNvPr id="120" name="Table 119">
            <a:extLst>
              <a:ext uri="{FF2B5EF4-FFF2-40B4-BE49-F238E27FC236}">
                <a16:creationId xmlns:a16="http://schemas.microsoft.com/office/drawing/2014/main" id="{C1ADB616-31A4-4C1F-9AEB-E24735FE8473}"/>
              </a:ext>
            </a:extLst>
          </p:cNvPr>
          <p:cNvGraphicFramePr>
            <a:graphicFrameLocks noGrp="1"/>
          </p:cNvGraphicFramePr>
          <p:nvPr/>
        </p:nvGraphicFramePr>
        <p:xfrm>
          <a:off x="2567191" y="5785549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" dirty="0"/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id="{147D4C94-EE22-478E-AAB6-28D4C6F06B3A}"/>
              </a:ext>
            </a:extLst>
          </p:cNvPr>
          <p:cNvGraphicFramePr>
            <a:graphicFrameLocks noGrp="1"/>
          </p:cNvGraphicFramePr>
          <p:nvPr/>
        </p:nvGraphicFramePr>
        <p:xfrm>
          <a:off x="6896721" y="5785423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7C88A03-BA07-41A5-9E02-130C3B57B6F9}"/>
              </a:ext>
            </a:extLst>
          </p:cNvPr>
          <p:cNvGrpSpPr/>
          <p:nvPr/>
        </p:nvGrpSpPr>
        <p:grpSpPr>
          <a:xfrm>
            <a:off x="2372418" y="6089317"/>
            <a:ext cx="9056487" cy="307777"/>
            <a:chOff x="2663069" y="6016932"/>
            <a:chExt cx="9056487" cy="307777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5BB7E97-29A8-4D02-8D7E-726CAD593EB3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87E287F-C4E5-43B1-AB2E-7A732C8A8C4C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7E5AC8B-1EEC-4826-B46E-DDB205FFD3BD}"/>
                </a:ext>
              </a:extLst>
            </p:cNvPr>
            <p:cNvSpPr txBox="1"/>
            <p:nvPr/>
          </p:nvSpPr>
          <p:spPr>
            <a:xfrm>
              <a:off x="352708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CA331FD-74B1-48B6-AEEC-23BE530C4829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801697B-B863-4F06-A910-ABF69684CB97}"/>
                </a:ext>
              </a:extLst>
            </p:cNvPr>
            <p:cNvSpPr txBox="1"/>
            <p:nvPr/>
          </p:nvSpPr>
          <p:spPr>
            <a:xfrm>
              <a:off x="4391084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1793AC4-7994-4CB6-AF94-C2B9D1271FDB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8AB3E8-409F-4F21-A80F-D86D18A1F0B6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E1EC336-206F-43BB-85F3-B90FE2413934}"/>
                </a:ext>
              </a:extLst>
            </p:cNvPr>
            <p:cNvSpPr txBox="1"/>
            <p:nvPr/>
          </p:nvSpPr>
          <p:spPr>
            <a:xfrm>
              <a:off x="611910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010F9C4-77C9-4AA9-8A26-C62F3C4C31E7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BFB40AF-D7FD-4357-97A7-B66D6851C207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078B122-EDC4-4ABB-9825-A2A340712687}"/>
                </a:ext>
              </a:extLst>
            </p:cNvPr>
            <p:cNvSpPr txBox="1"/>
            <p:nvPr/>
          </p:nvSpPr>
          <p:spPr>
            <a:xfrm>
              <a:off x="6959603" y="6016932"/>
              <a:ext cx="4544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8A5FFF1-3AA4-4B90-AC58-83890D3BBF82}"/>
                </a:ext>
              </a:extLst>
            </p:cNvPr>
            <p:cNvSpPr txBox="1"/>
            <p:nvPr/>
          </p:nvSpPr>
          <p:spPr>
            <a:xfrm>
              <a:off x="742056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C3B0AC7-DB7C-4E0B-8C58-7E08EB9F2513}"/>
                </a:ext>
              </a:extLst>
            </p:cNvPr>
            <p:cNvSpPr txBox="1"/>
            <p:nvPr/>
          </p:nvSpPr>
          <p:spPr>
            <a:xfrm>
              <a:off x="785438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35CA3B2-5B59-4EF3-A187-8F3954C3D0E0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94577C9-14F1-45CD-8B60-7BF50FB8D5EC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859A6AD-7F3B-4180-B084-C53BD7C71706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894B5F8-FE45-4750-A291-CCA10E43637C}"/>
                </a:ext>
              </a:extLst>
            </p:cNvPr>
            <p:cNvSpPr txBox="1"/>
            <p:nvPr/>
          </p:nvSpPr>
          <p:spPr>
            <a:xfrm>
              <a:off x="958966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37870D5-50DD-4B61-9670-380F07A3F7B0}"/>
                </a:ext>
              </a:extLst>
            </p:cNvPr>
            <p:cNvSpPr txBox="1"/>
            <p:nvPr/>
          </p:nvSpPr>
          <p:spPr>
            <a:xfrm>
              <a:off x="1001984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5838440-C6B1-40F2-857C-B85A4E89765E}"/>
                </a:ext>
              </a:extLst>
            </p:cNvPr>
            <p:cNvSpPr txBox="1"/>
            <p:nvPr/>
          </p:nvSpPr>
          <p:spPr>
            <a:xfrm>
              <a:off x="1045367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AA1D8DA-D510-4ADB-9F92-99A4BFD9A10E}"/>
                </a:ext>
              </a:extLst>
            </p:cNvPr>
            <p:cNvSpPr txBox="1"/>
            <p:nvPr/>
          </p:nvSpPr>
          <p:spPr>
            <a:xfrm>
              <a:off x="1088749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87F6C9E-A9E8-4288-A994-7A60EB4B228C}"/>
                </a:ext>
              </a:extLst>
            </p:cNvPr>
            <p:cNvSpPr txBox="1"/>
            <p:nvPr/>
          </p:nvSpPr>
          <p:spPr>
            <a:xfrm>
              <a:off x="11321315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895E35D-4D77-433B-AC2B-D60B11AE2555}"/>
              </a:ext>
            </a:extLst>
          </p:cNvPr>
          <p:cNvSpPr/>
          <p:nvPr/>
        </p:nvSpPr>
        <p:spPr>
          <a:xfrm>
            <a:off x="653312" y="5710677"/>
            <a:ext cx="2008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Show it: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680375E6-1B69-4958-A9B3-DC19FDF292AE}"/>
              </a:ext>
            </a:extLst>
          </p:cNvPr>
          <p:cNvSpPr/>
          <p:nvPr/>
        </p:nvSpPr>
        <p:spPr>
          <a:xfrm>
            <a:off x="1653901" y="1226555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CEA5F9-6793-49AA-80E9-5DA304F1410E}"/>
              </a:ext>
            </a:extLst>
          </p:cNvPr>
          <p:cNvSpPr/>
          <p:nvPr/>
        </p:nvSpPr>
        <p:spPr>
          <a:xfrm>
            <a:off x="8368337" y="3126708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0FAD2E-3C84-477B-96BC-186A8D157E79}"/>
              </a:ext>
            </a:extLst>
          </p:cNvPr>
          <p:cNvSpPr/>
          <p:nvPr/>
        </p:nvSpPr>
        <p:spPr>
          <a:xfrm>
            <a:off x="6883021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291FDE-E92C-4ABA-B3D3-08D40AC33416}"/>
              </a:ext>
            </a:extLst>
          </p:cNvPr>
          <p:cNvSpPr txBox="1"/>
          <p:nvPr/>
        </p:nvSpPr>
        <p:spPr>
          <a:xfrm>
            <a:off x="2184431" y="3263860"/>
            <a:ext cx="498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5E6846-6964-4390-AF76-1841AA2BB8CD}"/>
              </a:ext>
            </a:extLst>
          </p:cNvPr>
          <p:cNvSpPr txBox="1"/>
          <p:nvPr/>
        </p:nvSpPr>
        <p:spPr>
          <a:xfrm>
            <a:off x="3688307" y="3301413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CDA18B8-D272-4FE0-B5D4-8912ED7D514F}"/>
              </a:ext>
            </a:extLst>
          </p:cNvPr>
          <p:cNvSpPr/>
          <p:nvPr/>
        </p:nvSpPr>
        <p:spPr>
          <a:xfrm>
            <a:off x="4217947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E0B17B-5A1A-4327-AC0D-BA2D991C0737}"/>
              </a:ext>
            </a:extLst>
          </p:cNvPr>
          <p:cNvSpPr/>
          <p:nvPr/>
        </p:nvSpPr>
        <p:spPr>
          <a:xfrm>
            <a:off x="2706742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82F12D-6DE8-441C-93EE-4C9E1EFFB49A}"/>
              </a:ext>
            </a:extLst>
          </p:cNvPr>
          <p:cNvSpPr/>
          <p:nvPr/>
        </p:nvSpPr>
        <p:spPr>
          <a:xfrm>
            <a:off x="1314221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868BFB8-DBA9-44AE-8EFA-9AC2F2220F2D}"/>
              </a:ext>
            </a:extLst>
          </p:cNvPr>
          <p:cNvSpPr/>
          <p:nvPr/>
        </p:nvSpPr>
        <p:spPr>
          <a:xfrm>
            <a:off x="2116623" y="4308796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56B17D0-2C73-47C0-AFA6-8ED5925C1218}"/>
              </a:ext>
            </a:extLst>
          </p:cNvPr>
          <p:cNvSpPr/>
          <p:nvPr/>
        </p:nvSpPr>
        <p:spPr>
          <a:xfrm>
            <a:off x="3385249" y="4316542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47D9CFD-C422-4083-A4A3-D04DCFDBBC78}"/>
              </a:ext>
            </a:extLst>
          </p:cNvPr>
          <p:cNvSpPr/>
          <p:nvPr/>
        </p:nvSpPr>
        <p:spPr>
          <a:xfrm>
            <a:off x="2450398" y="1226555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EE55D4-3958-45B4-AAC8-6D953B6F032C}"/>
              </a:ext>
            </a:extLst>
          </p:cNvPr>
          <p:cNvSpPr/>
          <p:nvPr/>
        </p:nvSpPr>
        <p:spPr>
          <a:xfrm>
            <a:off x="3246895" y="1226555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53A12B5-E6C4-4BA8-ACE6-3084B185D183}"/>
              </a:ext>
            </a:extLst>
          </p:cNvPr>
          <p:cNvSpPr/>
          <p:nvPr/>
        </p:nvSpPr>
        <p:spPr>
          <a:xfrm>
            <a:off x="4043392" y="1226555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A4E2CED4-A6BD-4C3A-AD19-1E718734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684" y="916490"/>
            <a:ext cx="4440648" cy="1932539"/>
          </a:xfrm>
          <a:prstGeom prst="rect">
            <a:avLst/>
          </a:prstGeom>
        </p:spPr>
      </p:pic>
      <p:sp>
        <p:nvSpPr>
          <p:cNvPr id="112" name="Arc 111">
            <a:extLst>
              <a:ext uri="{FF2B5EF4-FFF2-40B4-BE49-F238E27FC236}">
                <a16:creationId xmlns:a16="http://schemas.microsoft.com/office/drawing/2014/main" id="{5A6CE6C8-A574-4377-BAAD-9FCF97830DCC}"/>
              </a:ext>
            </a:extLst>
          </p:cNvPr>
          <p:cNvSpPr/>
          <p:nvPr/>
        </p:nvSpPr>
        <p:spPr>
          <a:xfrm>
            <a:off x="6441746" y="5387087"/>
            <a:ext cx="454409" cy="653865"/>
          </a:xfrm>
          <a:prstGeom prst="arc">
            <a:avLst>
              <a:gd name="adj1" fmla="val 10902828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F9BA2BC-1EA3-4E7D-9629-CE583B5788DB}"/>
              </a:ext>
            </a:extLst>
          </p:cNvPr>
          <p:cNvSpPr txBox="1"/>
          <p:nvPr/>
        </p:nvSpPr>
        <p:spPr>
          <a:xfrm>
            <a:off x="6380214" y="5465697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A348B70-28AA-4E5D-AED7-6C5ABA943650}"/>
              </a:ext>
            </a:extLst>
          </p:cNvPr>
          <p:cNvSpPr txBox="1"/>
          <p:nvPr/>
        </p:nvSpPr>
        <p:spPr>
          <a:xfrm>
            <a:off x="1990725" y="277579"/>
            <a:ext cx="1342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17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C5B10F5-A201-4FC9-836D-9DE89FCC9AE1}"/>
              </a:ext>
            </a:extLst>
          </p:cNvPr>
          <p:cNvSpPr txBox="1"/>
          <p:nvPr/>
        </p:nvSpPr>
        <p:spPr>
          <a:xfrm>
            <a:off x="1308931" y="3276911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0A0F89-B182-4E3B-A9A4-171802F08713}"/>
              </a:ext>
            </a:extLst>
          </p:cNvPr>
          <p:cNvSpPr txBox="1"/>
          <p:nvPr/>
        </p:nvSpPr>
        <p:spPr>
          <a:xfrm>
            <a:off x="2719149" y="3273184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1CBE351-3657-41A1-9C6A-ED3EE8B45663}"/>
              </a:ext>
            </a:extLst>
          </p:cNvPr>
          <p:cNvSpPr txBox="1"/>
          <p:nvPr/>
        </p:nvSpPr>
        <p:spPr>
          <a:xfrm>
            <a:off x="4223916" y="3263645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17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952C0FD-6F30-48E9-BBC7-A5439AC10C6C}"/>
              </a:ext>
            </a:extLst>
          </p:cNvPr>
          <p:cNvSpPr txBox="1"/>
          <p:nvPr/>
        </p:nvSpPr>
        <p:spPr>
          <a:xfrm>
            <a:off x="6905172" y="3255102"/>
            <a:ext cx="814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3AE9868-4D6F-45F4-8A49-EC2785BD8734}"/>
              </a:ext>
            </a:extLst>
          </p:cNvPr>
          <p:cNvSpPr txBox="1"/>
          <p:nvPr/>
        </p:nvSpPr>
        <p:spPr>
          <a:xfrm>
            <a:off x="8390489" y="3251658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3D6C5E3-93DA-4E4B-93AC-5226486D5E1D}"/>
              </a:ext>
            </a:extLst>
          </p:cNvPr>
          <p:cNvSpPr txBox="1"/>
          <p:nvPr/>
        </p:nvSpPr>
        <p:spPr>
          <a:xfrm>
            <a:off x="9852095" y="3255102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17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2526462-04E5-4D14-923E-603C0022FF53}"/>
              </a:ext>
            </a:extLst>
          </p:cNvPr>
          <p:cNvSpPr txBox="1"/>
          <p:nvPr/>
        </p:nvSpPr>
        <p:spPr>
          <a:xfrm>
            <a:off x="3372297" y="4458057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BADA9D7-8A0A-4A50-8422-71D04A23B91B}"/>
              </a:ext>
            </a:extLst>
          </p:cNvPr>
          <p:cNvSpPr txBox="1"/>
          <p:nvPr/>
        </p:nvSpPr>
        <p:spPr>
          <a:xfrm>
            <a:off x="2091527" y="4445696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9454BBD7-64A4-4C99-BA11-8F12811353F8}"/>
              </a:ext>
            </a:extLst>
          </p:cNvPr>
          <p:cNvSpPr/>
          <p:nvPr/>
        </p:nvSpPr>
        <p:spPr>
          <a:xfrm rot="19151411">
            <a:off x="1686669" y="2837811"/>
            <a:ext cx="842460" cy="257141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9559D624-4BDE-43BA-B7D4-07E16A1E2D7A}"/>
              </a:ext>
            </a:extLst>
          </p:cNvPr>
          <p:cNvSpPr/>
          <p:nvPr/>
        </p:nvSpPr>
        <p:spPr>
          <a:xfrm>
            <a:off x="6893738" y="5363046"/>
            <a:ext cx="3018539" cy="721216"/>
          </a:xfrm>
          <a:prstGeom prst="arc">
            <a:avLst>
              <a:gd name="adj1" fmla="val 10822073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D2C208-BBF1-4D99-A8A4-B01D445D3638}"/>
              </a:ext>
            </a:extLst>
          </p:cNvPr>
          <p:cNvSpPr txBox="1"/>
          <p:nvPr/>
        </p:nvSpPr>
        <p:spPr>
          <a:xfrm>
            <a:off x="8186157" y="5424827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+ 7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053BD9-8F9B-4E34-926A-1A3A5886C80B}"/>
              </a:ext>
            </a:extLst>
          </p:cNvPr>
          <p:cNvSpPr/>
          <p:nvPr/>
        </p:nvSpPr>
        <p:spPr>
          <a:xfrm>
            <a:off x="9730105" y="6061405"/>
            <a:ext cx="354483" cy="34074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BCC3426-1709-4DF3-AFDB-50FA80F2EAA3}"/>
              </a:ext>
            </a:extLst>
          </p:cNvPr>
          <p:cNvSpPr/>
          <p:nvPr/>
        </p:nvSpPr>
        <p:spPr>
          <a:xfrm>
            <a:off x="8156471" y="1226555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EBC3E1C2-9A1B-41FF-AF58-DA8EF76256AC}"/>
              </a:ext>
            </a:extLst>
          </p:cNvPr>
          <p:cNvSpPr/>
          <p:nvPr/>
        </p:nvSpPr>
        <p:spPr>
          <a:xfrm>
            <a:off x="9741602" y="1226555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F93E64-94E2-420A-9A7D-57BB0595C35F}"/>
              </a:ext>
            </a:extLst>
          </p:cNvPr>
          <p:cNvSpPr/>
          <p:nvPr/>
        </p:nvSpPr>
        <p:spPr>
          <a:xfrm>
            <a:off x="4858597" y="2014384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BF4720F-5012-4C5C-B036-6B82489F4465}"/>
              </a:ext>
            </a:extLst>
          </p:cNvPr>
          <p:cNvSpPr/>
          <p:nvPr/>
        </p:nvSpPr>
        <p:spPr>
          <a:xfrm>
            <a:off x="6558407" y="1226555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E738414-8805-4BD1-8164-6B76613A6385}"/>
              </a:ext>
            </a:extLst>
          </p:cNvPr>
          <p:cNvSpPr/>
          <p:nvPr/>
        </p:nvSpPr>
        <p:spPr>
          <a:xfrm>
            <a:off x="7357439" y="1226555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CB4A8C7-062A-415B-AE50-A4B71572635B}"/>
              </a:ext>
            </a:extLst>
          </p:cNvPr>
          <p:cNvSpPr/>
          <p:nvPr/>
        </p:nvSpPr>
        <p:spPr>
          <a:xfrm>
            <a:off x="8955502" y="1226555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D996BC2-95B3-4DCE-83EE-C757C25C915E}"/>
              </a:ext>
            </a:extLst>
          </p:cNvPr>
          <p:cNvSpPr/>
          <p:nvPr/>
        </p:nvSpPr>
        <p:spPr>
          <a:xfrm>
            <a:off x="7345778" y="2014384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A767E0A-EDDF-4462-8590-4B77D852C023}"/>
              </a:ext>
            </a:extLst>
          </p:cNvPr>
          <p:cNvSpPr/>
          <p:nvPr/>
        </p:nvSpPr>
        <p:spPr>
          <a:xfrm>
            <a:off x="6555405" y="2014384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A63C04D-31CD-4983-A0D6-12337B6B7527}"/>
              </a:ext>
            </a:extLst>
          </p:cNvPr>
          <p:cNvSpPr/>
          <p:nvPr/>
        </p:nvSpPr>
        <p:spPr>
          <a:xfrm>
            <a:off x="4850051" y="1226555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C5F66D91-EE64-4193-9231-48F6D22294FB}"/>
              </a:ext>
            </a:extLst>
          </p:cNvPr>
          <p:cNvSpPr/>
          <p:nvPr/>
        </p:nvSpPr>
        <p:spPr>
          <a:xfrm>
            <a:off x="1665548" y="2014384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9CC7889-8705-4D50-85EE-CBBE5C565BE4}"/>
              </a:ext>
            </a:extLst>
          </p:cNvPr>
          <p:cNvSpPr/>
          <p:nvPr/>
        </p:nvSpPr>
        <p:spPr>
          <a:xfrm>
            <a:off x="2471430" y="2014384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57B6799-9F82-4C98-9DBD-5E7CEEDCD991}"/>
              </a:ext>
            </a:extLst>
          </p:cNvPr>
          <p:cNvSpPr/>
          <p:nvPr/>
        </p:nvSpPr>
        <p:spPr>
          <a:xfrm>
            <a:off x="3277312" y="2014384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CA7FC44-6D51-488B-8154-2FBA6EB7735B}"/>
              </a:ext>
            </a:extLst>
          </p:cNvPr>
          <p:cNvSpPr/>
          <p:nvPr/>
        </p:nvSpPr>
        <p:spPr>
          <a:xfrm>
            <a:off x="4073034" y="2014384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99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 animBg="1"/>
      <p:bldP spid="70" grpId="0" animBg="1"/>
      <p:bldP spid="85" grpId="0" animBg="1"/>
      <p:bldP spid="87" grpId="0" animBg="1"/>
      <p:bldP spid="112" grpId="0" animBg="1"/>
      <p:bldP spid="113" grpId="0"/>
      <p:bldP spid="114" grpId="0"/>
      <p:bldP spid="115" grpId="0"/>
      <p:bldP spid="116" grpId="0"/>
      <p:bldP spid="117" grpId="0"/>
      <p:bldP spid="144" grpId="0"/>
      <p:bldP spid="145" grpId="0"/>
      <p:bldP spid="146" grpId="0"/>
      <p:bldP spid="147" grpId="0"/>
      <p:bldP spid="148" grpId="0"/>
      <p:bldP spid="149" grpId="0" animBg="1"/>
      <p:bldP spid="74" grpId="0" animBg="1"/>
      <p:bldP spid="76" grpId="0"/>
      <p:bldP spid="3" grpId="0" animBg="1"/>
      <p:bldP spid="86" grpId="0" animBg="1"/>
      <p:bldP spid="88" grpId="0" animBg="1"/>
      <p:bldP spid="90" grpId="0" animBg="1"/>
      <p:bldP spid="102" grpId="0" animBg="1"/>
      <p:bldP spid="104" grpId="0" animBg="1"/>
      <p:bldP spid="106" grpId="0" animBg="1"/>
      <p:bldP spid="81" grpId="0" animBg="1"/>
      <p:bldP spid="84" grpId="0" animBg="1"/>
      <p:bldP spid="77" grpId="0" animBg="1"/>
      <p:bldP spid="80" grpId="0" animBg="1"/>
      <p:bldP spid="89" grpId="0" animBg="1"/>
      <p:bldP spid="91" grpId="0" animBg="1"/>
      <p:bldP spid="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5935E2-78EC-4B7B-AC34-BE466B3B2621}"/>
              </a:ext>
            </a:extLst>
          </p:cNvPr>
          <p:cNvSpPr txBox="1"/>
          <p:nvPr/>
        </p:nvSpPr>
        <p:spPr>
          <a:xfrm>
            <a:off x="270452" y="246802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7 + 4 = _______ 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5B81270E-D98F-4BF9-8D09-C31860CC4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825" y="914701"/>
            <a:ext cx="4440648" cy="1932539"/>
          </a:xfrm>
          <a:prstGeom prst="rect">
            <a:avLst/>
          </a:prstGeom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774ED94-131B-4C54-9450-94D44C59930E}"/>
              </a:ext>
            </a:extLst>
          </p:cNvPr>
          <p:cNvCxnSpPr>
            <a:cxnSpLocks/>
          </p:cNvCxnSpPr>
          <p:nvPr/>
        </p:nvCxnSpPr>
        <p:spPr>
          <a:xfrm flipH="1">
            <a:off x="2692776" y="3993024"/>
            <a:ext cx="292420" cy="3250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DACBE13-A026-41AF-BBA3-607ED22B6763}"/>
              </a:ext>
            </a:extLst>
          </p:cNvPr>
          <p:cNvCxnSpPr>
            <a:cxnSpLocks/>
          </p:cNvCxnSpPr>
          <p:nvPr/>
        </p:nvCxnSpPr>
        <p:spPr>
          <a:xfrm>
            <a:off x="3355616" y="3995168"/>
            <a:ext cx="303400" cy="3164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FBF13CD-3B63-4D04-989C-897FA0C43BD1}"/>
              </a:ext>
            </a:extLst>
          </p:cNvPr>
          <p:cNvSpPr txBox="1"/>
          <p:nvPr/>
        </p:nvSpPr>
        <p:spPr>
          <a:xfrm>
            <a:off x="7862140" y="3246613"/>
            <a:ext cx="37731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9C6F80-9713-498C-AB0B-07284EAECBAC}"/>
              </a:ext>
            </a:extLst>
          </p:cNvPr>
          <p:cNvSpPr txBox="1"/>
          <p:nvPr/>
        </p:nvSpPr>
        <p:spPr>
          <a:xfrm>
            <a:off x="9355396" y="3263860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118CFE2-17F8-4CE3-9100-7F95B2839114}"/>
              </a:ext>
            </a:extLst>
          </p:cNvPr>
          <p:cNvSpPr/>
          <p:nvPr/>
        </p:nvSpPr>
        <p:spPr>
          <a:xfrm>
            <a:off x="9853654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0E7018-C114-40D3-AD8F-23F6701D5579}"/>
              </a:ext>
            </a:extLst>
          </p:cNvPr>
          <p:cNvSpPr/>
          <p:nvPr/>
        </p:nvSpPr>
        <p:spPr>
          <a:xfrm>
            <a:off x="5030696" y="3291617"/>
            <a:ext cx="1813354" cy="52322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so</a:t>
            </a:r>
          </a:p>
        </p:txBody>
      </p:sp>
      <p:graphicFrame>
        <p:nvGraphicFramePr>
          <p:cNvPr id="120" name="Table 119">
            <a:extLst>
              <a:ext uri="{FF2B5EF4-FFF2-40B4-BE49-F238E27FC236}">
                <a16:creationId xmlns:a16="http://schemas.microsoft.com/office/drawing/2014/main" id="{C1ADB616-31A4-4C1F-9AEB-E24735FE8473}"/>
              </a:ext>
            </a:extLst>
          </p:cNvPr>
          <p:cNvGraphicFramePr>
            <a:graphicFrameLocks noGrp="1"/>
          </p:cNvGraphicFramePr>
          <p:nvPr/>
        </p:nvGraphicFramePr>
        <p:xfrm>
          <a:off x="2567191" y="5785549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" dirty="0"/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id="{147D4C94-EE22-478E-AAB6-28D4C6F06B3A}"/>
              </a:ext>
            </a:extLst>
          </p:cNvPr>
          <p:cNvGraphicFramePr>
            <a:graphicFrameLocks noGrp="1"/>
          </p:cNvGraphicFramePr>
          <p:nvPr/>
        </p:nvGraphicFramePr>
        <p:xfrm>
          <a:off x="6896721" y="5785423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7C88A03-BA07-41A5-9E02-130C3B57B6F9}"/>
              </a:ext>
            </a:extLst>
          </p:cNvPr>
          <p:cNvGrpSpPr/>
          <p:nvPr/>
        </p:nvGrpSpPr>
        <p:grpSpPr>
          <a:xfrm>
            <a:off x="2372418" y="6089317"/>
            <a:ext cx="9056487" cy="307777"/>
            <a:chOff x="2663069" y="6016932"/>
            <a:chExt cx="9056487" cy="307777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5BB7E97-29A8-4D02-8D7E-726CAD593EB3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87E287F-C4E5-43B1-AB2E-7A732C8A8C4C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7E5AC8B-1EEC-4826-B46E-DDB205FFD3BD}"/>
                </a:ext>
              </a:extLst>
            </p:cNvPr>
            <p:cNvSpPr txBox="1"/>
            <p:nvPr/>
          </p:nvSpPr>
          <p:spPr>
            <a:xfrm>
              <a:off x="352708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CA331FD-74B1-48B6-AEEC-23BE530C4829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801697B-B863-4F06-A910-ABF69684CB97}"/>
                </a:ext>
              </a:extLst>
            </p:cNvPr>
            <p:cNvSpPr txBox="1"/>
            <p:nvPr/>
          </p:nvSpPr>
          <p:spPr>
            <a:xfrm>
              <a:off x="4391084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1793AC4-7994-4CB6-AF94-C2B9D1271FDB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8AB3E8-409F-4F21-A80F-D86D18A1F0B6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E1EC336-206F-43BB-85F3-B90FE2413934}"/>
                </a:ext>
              </a:extLst>
            </p:cNvPr>
            <p:cNvSpPr txBox="1"/>
            <p:nvPr/>
          </p:nvSpPr>
          <p:spPr>
            <a:xfrm>
              <a:off x="611910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010F9C4-77C9-4AA9-8A26-C62F3C4C31E7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BFB40AF-D7FD-4357-97A7-B66D6851C207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078B122-EDC4-4ABB-9825-A2A340712687}"/>
                </a:ext>
              </a:extLst>
            </p:cNvPr>
            <p:cNvSpPr txBox="1"/>
            <p:nvPr/>
          </p:nvSpPr>
          <p:spPr>
            <a:xfrm>
              <a:off x="6959603" y="6016932"/>
              <a:ext cx="4544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8A5FFF1-3AA4-4B90-AC58-83890D3BBF82}"/>
                </a:ext>
              </a:extLst>
            </p:cNvPr>
            <p:cNvSpPr txBox="1"/>
            <p:nvPr/>
          </p:nvSpPr>
          <p:spPr>
            <a:xfrm>
              <a:off x="742056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C3B0AC7-DB7C-4E0B-8C58-7E08EB9F2513}"/>
                </a:ext>
              </a:extLst>
            </p:cNvPr>
            <p:cNvSpPr txBox="1"/>
            <p:nvPr/>
          </p:nvSpPr>
          <p:spPr>
            <a:xfrm>
              <a:off x="785438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35CA3B2-5B59-4EF3-A187-8F3954C3D0E0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94577C9-14F1-45CD-8B60-7BF50FB8D5EC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859A6AD-7F3B-4180-B084-C53BD7C71706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894B5F8-FE45-4750-A291-CCA10E43637C}"/>
                </a:ext>
              </a:extLst>
            </p:cNvPr>
            <p:cNvSpPr txBox="1"/>
            <p:nvPr/>
          </p:nvSpPr>
          <p:spPr>
            <a:xfrm>
              <a:off x="958966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37870D5-50DD-4B61-9670-380F07A3F7B0}"/>
                </a:ext>
              </a:extLst>
            </p:cNvPr>
            <p:cNvSpPr txBox="1"/>
            <p:nvPr/>
          </p:nvSpPr>
          <p:spPr>
            <a:xfrm>
              <a:off x="1001984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5838440-C6B1-40F2-857C-B85A4E89765E}"/>
                </a:ext>
              </a:extLst>
            </p:cNvPr>
            <p:cNvSpPr txBox="1"/>
            <p:nvPr/>
          </p:nvSpPr>
          <p:spPr>
            <a:xfrm>
              <a:off x="1045367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AA1D8DA-D510-4ADB-9F92-99A4BFD9A10E}"/>
                </a:ext>
              </a:extLst>
            </p:cNvPr>
            <p:cNvSpPr txBox="1"/>
            <p:nvPr/>
          </p:nvSpPr>
          <p:spPr>
            <a:xfrm>
              <a:off x="1088749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87F6C9E-A9E8-4288-A994-7A60EB4B228C}"/>
                </a:ext>
              </a:extLst>
            </p:cNvPr>
            <p:cNvSpPr txBox="1"/>
            <p:nvPr/>
          </p:nvSpPr>
          <p:spPr>
            <a:xfrm>
              <a:off x="11321315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895E35D-4D77-433B-AC2B-D60B11AE2555}"/>
              </a:ext>
            </a:extLst>
          </p:cNvPr>
          <p:cNvSpPr/>
          <p:nvPr/>
        </p:nvSpPr>
        <p:spPr>
          <a:xfrm>
            <a:off x="653312" y="5710677"/>
            <a:ext cx="2008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Show it: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680375E6-1B69-4958-A9B3-DC19FDF292AE}"/>
              </a:ext>
            </a:extLst>
          </p:cNvPr>
          <p:cNvSpPr/>
          <p:nvPr/>
        </p:nvSpPr>
        <p:spPr>
          <a:xfrm>
            <a:off x="1653901" y="1223026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CEA5F9-6793-49AA-80E9-5DA304F1410E}"/>
              </a:ext>
            </a:extLst>
          </p:cNvPr>
          <p:cNvSpPr/>
          <p:nvPr/>
        </p:nvSpPr>
        <p:spPr>
          <a:xfrm>
            <a:off x="8368337" y="3126708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0FAD2E-3C84-477B-96BC-186A8D157E79}"/>
              </a:ext>
            </a:extLst>
          </p:cNvPr>
          <p:cNvSpPr/>
          <p:nvPr/>
        </p:nvSpPr>
        <p:spPr>
          <a:xfrm>
            <a:off x="6883021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291FDE-E92C-4ABA-B3D3-08D40AC33416}"/>
              </a:ext>
            </a:extLst>
          </p:cNvPr>
          <p:cNvSpPr txBox="1"/>
          <p:nvPr/>
        </p:nvSpPr>
        <p:spPr>
          <a:xfrm>
            <a:off x="2184431" y="3263860"/>
            <a:ext cx="498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5E6846-6964-4390-AF76-1841AA2BB8CD}"/>
              </a:ext>
            </a:extLst>
          </p:cNvPr>
          <p:cNvSpPr txBox="1"/>
          <p:nvPr/>
        </p:nvSpPr>
        <p:spPr>
          <a:xfrm>
            <a:off x="3688307" y="3301413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CDA18B8-D272-4FE0-B5D4-8912ED7D514F}"/>
              </a:ext>
            </a:extLst>
          </p:cNvPr>
          <p:cNvSpPr/>
          <p:nvPr/>
        </p:nvSpPr>
        <p:spPr>
          <a:xfrm>
            <a:off x="4217947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E0B17B-5A1A-4327-AC0D-BA2D991C0737}"/>
              </a:ext>
            </a:extLst>
          </p:cNvPr>
          <p:cNvSpPr/>
          <p:nvPr/>
        </p:nvSpPr>
        <p:spPr>
          <a:xfrm>
            <a:off x="2706742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82F12D-6DE8-441C-93EE-4C9E1EFFB49A}"/>
              </a:ext>
            </a:extLst>
          </p:cNvPr>
          <p:cNvSpPr/>
          <p:nvPr/>
        </p:nvSpPr>
        <p:spPr>
          <a:xfrm>
            <a:off x="1314221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868BFB8-DBA9-44AE-8EFA-9AC2F2220F2D}"/>
              </a:ext>
            </a:extLst>
          </p:cNvPr>
          <p:cNvSpPr/>
          <p:nvPr/>
        </p:nvSpPr>
        <p:spPr>
          <a:xfrm>
            <a:off x="2116623" y="4308796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56B17D0-2C73-47C0-AFA6-8ED5925C1218}"/>
              </a:ext>
            </a:extLst>
          </p:cNvPr>
          <p:cNvSpPr/>
          <p:nvPr/>
        </p:nvSpPr>
        <p:spPr>
          <a:xfrm>
            <a:off x="3385249" y="4316542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47D9CFD-C422-4083-A4A3-D04DCFDBBC78}"/>
              </a:ext>
            </a:extLst>
          </p:cNvPr>
          <p:cNvSpPr/>
          <p:nvPr/>
        </p:nvSpPr>
        <p:spPr>
          <a:xfrm>
            <a:off x="2450398" y="1223026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EE55D4-3958-45B4-AAC8-6D953B6F032C}"/>
              </a:ext>
            </a:extLst>
          </p:cNvPr>
          <p:cNvSpPr/>
          <p:nvPr/>
        </p:nvSpPr>
        <p:spPr>
          <a:xfrm>
            <a:off x="3246895" y="1223026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53A12B5-E6C4-4BA8-ACE6-3084B185D183}"/>
              </a:ext>
            </a:extLst>
          </p:cNvPr>
          <p:cNvSpPr/>
          <p:nvPr/>
        </p:nvSpPr>
        <p:spPr>
          <a:xfrm>
            <a:off x="4053552" y="1223026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A4E2CED4-A6BD-4C3A-AD19-1E718734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684" y="916490"/>
            <a:ext cx="4440648" cy="1932539"/>
          </a:xfrm>
          <a:prstGeom prst="rect">
            <a:avLst/>
          </a:prstGeom>
        </p:spPr>
      </p:pic>
      <p:sp>
        <p:nvSpPr>
          <p:cNvPr id="112" name="Arc 111">
            <a:extLst>
              <a:ext uri="{FF2B5EF4-FFF2-40B4-BE49-F238E27FC236}">
                <a16:creationId xmlns:a16="http://schemas.microsoft.com/office/drawing/2014/main" id="{5A6CE6C8-A574-4377-BAAD-9FCF97830DCC}"/>
              </a:ext>
            </a:extLst>
          </p:cNvPr>
          <p:cNvSpPr/>
          <p:nvPr/>
        </p:nvSpPr>
        <p:spPr>
          <a:xfrm>
            <a:off x="6883585" y="5387087"/>
            <a:ext cx="454409" cy="653865"/>
          </a:xfrm>
          <a:prstGeom prst="arc">
            <a:avLst>
              <a:gd name="adj1" fmla="val 10902828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F9BA2BC-1EA3-4E7D-9629-CE583B5788DB}"/>
              </a:ext>
            </a:extLst>
          </p:cNvPr>
          <p:cNvSpPr txBox="1"/>
          <p:nvPr/>
        </p:nvSpPr>
        <p:spPr>
          <a:xfrm>
            <a:off x="6855304" y="5435848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A348B70-28AA-4E5D-AED7-6C5ABA943650}"/>
              </a:ext>
            </a:extLst>
          </p:cNvPr>
          <p:cNvSpPr txBox="1"/>
          <p:nvPr/>
        </p:nvSpPr>
        <p:spPr>
          <a:xfrm>
            <a:off x="1990725" y="277579"/>
            <a:ext cx="1342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C5B10F5-A201-4FC9-836D-9DE89FCC9AE1}"/>
              </a:ext>
            </a:extLst>
          </p:cNvPr>
          <p:cNvSpPr txBox="1"/>
          <p:nvPr/>
        </p:nvSpPr>
        <p:spPr>
          <a:xfrm>
            <a:off x="1308931" y="3276911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0A0F89-B182-4E3B-A9A4-171802F08713}"/>
              </a:ext>
            </a:extLst>
          </p:cNvPr>
          <p:cNvSpPr txBox="1"/>
          <p:nvPr/>
        </p:nvSpPr>
        <p:spPr>
          <a:xfrm>
            <a:off x="2719149" y="3273184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1CBE351-3657-41A1-9C6A-ED3EE8B45663}"/>
              </a:ext>
            </a:extLst>
          </p:cNvPr>
          <p:cNvSpPr txBox="1"/>
          <p:nvPr/>
        </p:nvSpPr>
        <p:spPr>
          <a:xfrm>
            <a:off x="4223916" y="3273805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952C0FD-6F30-48E9-BBC7-A5439AC10C6C}"/>
              </a:ext>
            </a:extLst>
          </p:cNvPr>
          <p:cNvSpPr txBox="1"/>
          <p:nvPr/>
        </p:nvSpPr>
        <p:spPr>
          <a:xfrm>
            <a:off x="6905172" y="3255102"/>
            <a:ext cx="814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3AE9868-4D6F-45F4-8A49-EC2785BD8734}"/>
              </a:ext>
            </a:extLst>
          </p:cNvPr>
          <p:cNvSpPr txBox="1"/>
          <p:nvPr/>
        </p:nvSpPr>
        <p:spPr>
          <a:xfrm>
            <a:off x="8390490" y="3251658"/>
            <a:ext cx="82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3D6C5E3-93DA-4E4B-93AC-5226486D5E1D}"/>
              </a:ext>
            </a:extLst>
          </p:cNvPr>
          <p:cNvSpPr txBox="1"/>
          <p:nvPr/>
        </p:nvSpPr>
        <p:spPr>
          <a:xfrm>
            <a:off x="9852095" y="3255102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2526462-04E5-4D14-923E-603C0022FF53}"/>
              </a:ext>
            </a:extLst>
          </p:cNvPr>
          <p:cNvSpPr txBox="1"/>
          <p:nvPr/>
        </p:nvSpPr>
        <p:spPr>
          <a:xfrm>
            <a:off x="3372297" y="4468217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BADA9D7-8A0A-4A50-8422-71D04A23B91B}"/>
              </a:ext>
            </a:extLst>
          </p:cNvPr>
          <p:cNvSpPr txBox="1"/>
          <p:nvPr/>
        </p:nvSpPr>
        <p:spPr>
          <a:xfrm>
            <a:off x="2091527" y="4445696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9454BBD7-64A4-4C99-BA11-8F12811353F8}"/>
              </a:ext>
            </a:extLst>
          </p:cNvPr>
          <p:cNvSpPr/>
          <p:nvPr/>
        </p:nvSpPr>
        <p:spPr>
          <a:xfrm rot="19151411">
            <a:off x="1688323" y="2842257"/>
            <a:ext cx="828856" cy="257141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9559D624-4BDE-43BA-B7D4-07E16A1E2D7A}"/>
              </a:ext>
            </a:extLst>
          </p:cNvPr>
          <p:cNvSpPr/>
          <p:nvPr/>
        </p:nvSpPr>
        <p:spPr>
          <a:xfrm>
            <a:off x="5608320" y="5338723"/>
            <a:ext cx="1274701" cy="687090"/>
          </a:xfrm>
          <a:prstGeom prst="arc">
            <a:avLst>
              <a:gd name="adj1" fmla="val 10822073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D2C208-BBF1-4D99-A8A4-B01D445D3638}"/>
              </a:ext>
            </a:extLst>
          </p:cNvPr>
          <p:cNvSpPr txBox="1"/>
          <p:nvPr/>
        </p:nvSpPr>
        <p:spPr>
          <a:xfrm>
            <a:off x="5940548" y="5398017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+ 3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053BD9-8F9B-4E34-926A-1A3A5886C80B}"/>
              </a:ext>
            </a:extLst>
          </p:cNvPr>
          <p:cNvSpPr/>
          <p:nvPr/>
        </p:nvSpPr>
        <p:spPr>
          <a:xfrm>
            <a:off x="7136496" y="6061405"/>
            <a:ext cx="354483" cy="34074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BCC3426-1709-4DF3-AFDB-50FA80F2EAA3}"/>
              </a:ext>
            </a:extLst>
          </p:cNvPr>
          <p:cNvSpPr/>
          <p:nvPr/>
        </p:nvSpPr>
        <p:spPr>
          <a:xfrm>
            <a:off x="4052155" y="2013670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F93E64-94E2-420A-9A7D-57BB0595C35F}"/>
              </a:ext>
            </a:extLst>
          </p:cNvPr>
          <p:cNvSpPr/>
          <p:nvPr/>
        </p:nvSpPr>
        <p:spPr>
          <a:xfrm>
            <a:off x="4858597" y="2013670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BF4720F-5012-4C5C-B036-6B82489F4465}"/>
              </a:ext>
            </a:extLst>
          </p:cNvPr>
          <p:cNvSpPr/>
          <p:nvPr/>
        </p:nvSpPr>
        <p:spPr>
          <a:xfrm>
            <a:off x="6558407" y="1223026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E738414-8805-4BD1-8164-6B76613A6385}"/>
              </a:ext>
            </a:extLst>
          </p:cNvPr>
          <p:cNvSpPr/>
          <p:nvPr/>
        </p:nvSpPr>
        <p:spPr>
          <a:xfrm>
            <a:off x="3254722" y="2013670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A63C04D-31CD-4983-A0D6-12337B6B7527}"/>
              </a:ext>
            </a:extLst>
          </p:cNvPr>
          <p:cNvSpPr/>
          <p:nvPr/>
        </p:nvSpPr>
        <p:spPr>
          <a:xfrm>
            <a:off x="4850051" y="1223026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C5F66D91-EE64-4193-9231-48F6D22294FB}"/>
              </a:ext>
            </a:extLst>
          </p:cNvPr>
          <p:cNvSpPr/>
          <p:nvPr/>
        </p:nvSpPr>
        <p:spPr>
          <a:xfrm>
            <a:off x="1655388" y="2013670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9CC7889-8705-4D50-85EE-CBBE5C565BE4}"/>
              </a:ext>
            </a:extLst>
          </p:cNvPr>
          <p:cNvSpPr/>
          <p:nvPr/>
        </p:nvSpPr>
        <p:spPr>
          <a:xfrm>
            <a:off x="2461270" y="2013670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5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 animBg="1"/>
      <p:bldP spid="70" grpId="0" animBg="1"/>
      <p:bldP spid="85" grpId="0" animBg="1"/>
      <p:bldP spid="87" grpId="0" animBg="1"/>
      <p:bldP spid="112" grpId="0" animBg="1"/>
      <p:bldP spid="113" grpId="0"/>
      <p:bldP spid="114" grpId="0"/>
      <p:bldP spid="115" grpId="0"/>
      <p:bldP spid="116" grpId="0"/>
      <p:bldP spid="117" grpId="0"/>
      <p:bldP spid="144" grpId="0"/>
      <p:bldP spid="145" grpId="0"/>
      <p:bldP spid="146" grpId="0"/>
      <p:bldP spid="147" grpId="0"/>
      <p:bldP spid="148" grpId="0"/>
      <p:bldP spid="149" grpId="0" animBg="1"/>
      <p:bldP spid="74" grpId="0" animBg="1"/>
      <p:bldP spid="76" grpId="0"/>
      <p:bldP spid="3" grpId="0" animBg="1"/>
      <p:bldP spid="86" grpId="0" animBg="1"/>
      <p:bldP spid="90" grpId="0" animBg="1"/>
      <p:bldP spid="102" grpId="0" animBg="1"/>
      <p:bldP spid="104" grpId="0" animBg="1"/>
      <p:bldP spid="77" grpId="0" animBg="1"/>
      <p:bldP spid="80" grpId="0" animBg="1"/>
      <p:bldP spid="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5935E2-78EC-4B7B-AC34-BE466B3B2621}"/>
              </a:ext>
            </a:extLst>
          </p:cNvPr>
          <p:cNvSpPr txBox="1"/>
          <p:nvPr/>
        </p:nvSpPr>
        <p:spPr>
          <a:xfrm>
            <a:off x="270452" y="246802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8 + 7 = _______ 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5B81270E-D98F-4BF9-8D09-C31860CC4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825" y="914701"/>
            <a:ext cx="4440648" cy="1932539"/>
          </a:xfrm>
          <a:prstGeom prst="rect">
            <a:avLst/>
          </a:prstGeom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774ED94-131B-4C54-9450-94D44C59930E}"/>
              </a:ext>
            </a:extLst>
          </p:cNvPr>
          <p:cNvCxnSpPr>
            <a:cxnSpLocks/>
          </p:cNvCxnSpPr>
          <p:nvPr/>
        </p:nvCxnSpPr>
        <p:spPr>
          <a:xfrm flipH="1">
            <a:off x="2692776" y="3993024"/>
            <a:ext cx="292420" cy="3250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DACBE13-A026-41AF-BBA3-607ED22B6763}"/>
              </a:ext>
            </a:extLst>
          </p:cNvPr>
          <p:cNvCxnSpPr>
            <a:cxnSpLocks/>
          </p:cNvCxnSpPr>
          <p:nvPr/>
        </p:nvCxnSpPr>
        <p:spPr>
          <a:xfrm>
            <a:off x="3355616" y="3995168"/>
            <a:ext cx="303400" cy="3164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FBF13CD-3B63-4D04-989C-897FA0C43BD1}"/>
              </a:ext>
            </a:extLst>
          </p:cNvPr>
          <p:cNvSpPr txBox="1"/>
          <p:nvPr/>
        </p:nvSpPr>
        <p:spPr>
          <a:xfrm>
            <a:off x="7862140" y="3246613"/>
            <a:ext cx="37731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9C6F80-9713-498C-AB0B-07284EAECBAC}"/>
              </a:ext>
            </a:extLst>
          </p:cNvPr>
          <p:cNvSpPr txBox="1"/>
          <p:nvPr/>
        </p:nvSpPr>
        <p:spPr>
          <a:xfrm>
            <a:off x="9355396" y="3263860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118CFE2-17F8-4CE3-9100-7F95B2839114}"/>
              </a:ext>
            </a:extLst>
          </p:cNvPr>
          <p:cNvSpPr/>
          <p:nvPr/>
        </p:nvSpPr>
        <p:spPr>
          <a:xfrm>
            <a:off x="9853654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0E7018-C114-40D3-AD8F-23F6701D5579}"/>
              </a:ext>
            </a:extLst>
          </p:cNvPr>
          <p:cNvSpPr/>
          <p:nvPr/>
        </p:nvSpPr>
        <p:spPr>
          <a:xfrm>
            <a:off x="5030696" y="3291617"/>
            <a:ext cx="1813354" cy="52322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so</a:t>
            </a:r>
          </a:p>
        </p:txBody>
      </p:sp>
      <p:graphicFrame>
        <p:nvGraphicFramePr>
          <p:cNvPr id="120" name="Table 119">
            <a:extLst>
              <a:ext uri="{FF2B5EF4-FFF2-40B4-BE49-F238E27FC236}">
                <a16:creationId xmlns:a16="http://schemas.microsoft.com/office/drawing/2014/main" id="{C1ADB616-31A4-4C1F-9AEB-E24735FE8473}"/>
              </a:ext>
            </a:extLst>
          </p:cNvPr>
          <p:cNvGraphicFramePr>
            <a:graphicFrameLocks noGrp="1"/>
          </p:cNvGraphicFramePr>
          <p:nvPr/>
        </p:nvGraphicFramePr>
        <p:xfrm>
          <a:off x="2567191" y="5785549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" dirty="0"/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id="{147D4C94-EE22-478E-AAB6-28D4C6F06B3A}"/>
              </a:ext>
            </a:extLst>
          </p:cNvPr>
          <p:cNvGraphicFramePr>
            <a:graphicFrameLocks noGrp="1"/>
          </p:cNvGraphicFramePr>
          <p:nvPr/>
        </p:nvGraphicFramePr>
        <p:xfrm>
          <a:off x="6896721" y="5785423"/>
          <a:ext cx="4329530" cy="33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5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43295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692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7C88A03-BA07-41A5-9E02-130C3B57B6F9}"/>
              </a:ext>
            </a:extLst>
          </p:cNvPr>
          <p:cNvGrpSpPr/>
          <p:nvPr/>
        </p:nvGrpSpPr>
        <p:grpSpPr>
          <a:xfrm>
            <a:off x="2372418" y="6089317"/>
            <a:ext cx="9056487" cy="307777"/>
            <a:chOff x="2663069" y="6016932"/>
            <a:chExt cx="9056487" cy="307777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5BB7E97-29A8-4D02-8D7E-726CAD593EB3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87E287F-C4E5-43B1-AB2E-7A732C8A8C4C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7E5AC8B-1EEC-4826-B46E-DDB205FFD3BD}"/>
                </a:ext>
              </a:extLst>
            </p:cNvPr>
            <p:cNvSpPr txBox="1"/>
            <p:nvPr/>
          </p:nvSpPr>
          <p:spPr>
            <a:xfrm>
              <a:off x="352708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CA331FD-74B1-48B6-AEEC-23BE530C4829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801697B-B863-4F06-A910-ABF69684CB97}"/>
                </a:ext>
              </a:extLst>
            </p:cNvPr>
            <p:cNvSpPr txBox="1"/>
            <p:nvPr/>
          </p:nvSpPr>
          <p:spPr>
            <a:xfrm>
              <a:off x="4391084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1793AC4-7994-4CB6-AF94-C2B9D1271FDB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8AB3E8-409F-4F21-A80F-D86D18A1F0B6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E1EC336-206F-43BB-85F3-B90FE2413934}"/>
                </a:ext>
              </a:extLst>
            </p:cNvPr>
            <p:cNvSpPr txBox="1"/>
            <p:nvPr/>
          </p:nvSpPr>
          <p:spPr>
            <a:xfrm>
              <a:off x="611910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010F9C4-77C9-4AA9-8A26-C62F3C4C31E7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BFB40AF-D7FD-4357-97A7-B66D6851C207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078B122-EDC4-4ABB-9825-A2A340712687}"/>
                </a:ext>
              </a:extLst>
            </p:cNvPr>
            <p:cNvSpPr txBox="1"/>
            <p:nvPr/>
          </p:nvSpPr>
          <p:spPr>
            <a:xfrm>
              <a:off x="6959603" y="6016932"/>
              <a:ext cx="4544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8A5FFF1-3AA4-4B90-AC58-83890D3BBF82}"/>
                </a:ext>
              </a:extLst>
            </p:cNvPr>
            <p:cNvSpPr txBox="1"/>
            <p:nvPr/>
          </p:nvSpPr>
          <p:spPr>
            <a:xfrm>
              <a:off x="7420566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C3B0AC7-DB7C-4E0B-8C58-7E08EB9F2513}"/>
                </a:ext>
              </a:extLst>
            </p:cNvPr>
            <p:cNvSpPr txBox="1"/>
            <p:nvPr/>
          </p:nvSpPr>
          <p:spPr>
            <a:xfrm>
              <a:off x="785438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35CA3B2-5B59-4EF3-A187-8F3954C3D0E0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94577C9-14F1-45CD-8B60-7BF50FB8D5EC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859A6AD-7F3B-4180-B084-C53BD7C71706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894B5F8-FE45-4750-A291-CCA10E43637C}"/>
                </a:ext>
              </a:extLst>
            </p:cNvPr>
            <p:cNvSpPr txBox="1"/>
            <p:nvPr/>
          </p:nvSpPr>
          <p:spPr>
            <a:xfrm>
              <a:off x="9589663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37870D5-50DD-4B61-9670-380F07A3F7B0}"/>
                </a:ext>
              </a:extLst>
            </p:cNvPr>
            <p:cNvSpPr txBox="1"/>
            <p:nvPr/>
          </p:nvSpPr>
          <p:spPr>
            <a:xfrm>
              <a:off x="10019849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5838440-C6B1-40F2-857C-B85A4E89765E}"/>
                </a:ext>
              </a:extLst>
            </p:cNvPr>
            <p:cNvSpPr txBox="1"/>
            <p:nvPr/>
          </p:nvSpPr>
          <p:spPr>
            <a:xfrm>
              <a:off x="10453670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AA1D8DA-D510-4ADB-9F92-99A4BFD9A10E}"/>
                </a:ext>
              </a:extLst>
            </p:cNvPr>
            <p:cNvSpPr txBox="1"/>
            <p:nvPr/>
          </p:nvSpPr>
          <p:spPr>
            <a:xfrm>
              <a:off x="10887492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87F6C9E-A9E8-4288-A994-7A60EB4B228C}"/>
                </a:ext>
              </a:extLst>
            </p:cNvPr>
            <p:cNvSpPr txBox="1"/>
            <p:nvPr/>
          </p:nvSpPr>
          <p:spPr>
            <a:xfrm>
              <a:off x="11321315" y="6016932"/>
              <a:ext cx="398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895E35D-4D77-433B-AC2B-D60B11AE2555}"/>
              </a:ext>
            </a:extLst>
          </p:cNvPr>
          <p:cNvSpPr/>
          <p:nvPr/>
        </p:nvSpPr>
        <p:spPr>
          <a:xfrm>
            <a:off x="653312" y="5710677"/>
            <a:ext cx="2008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Show it: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680375E6-1B69-4958-A9B3-DC19FDF292AE}"/>
              </a:ext>
            </a:extLst>
          </p:cNvPr>
          <p:cNvSpPr/>
          <p:nvPr/>
        </p:nvSpPr>
        <p:spPr>
          <a:xfrm>
            <a:off x="1653901" y="1221147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CEA5F9-6793-49AA-80E9-5DA304F1410E}"/>
              </a:ext>
            </a:extLst>
          </p:cNvPr>
          <p:cNvSpPr/>
          <p:nvPr/>
        </p:nvSpPr>
        <p:spPr>
          <a:xfrm>
            <a:off x="8368337" y="3126708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0FAD2E-3C84-477B-96BC-186A8D157E79}"/>
              </a:ext>
            </a:extLst>
          </p:cNvPr>
          <p:cNvSpPr/>
          <p:nvPr/>
        </p:nvSpPr>
        <p:spPr>
          <a:xfrm>
            <a:off x="6883021" y="3143144"/>
            <a:ext cx="851790" cy="8203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291FDE-E92C-4ABA-B3D3-08D40AC33416}"/>
              </a:ext>
            </a:extLst>
          </p:cNvPr>
          <p:cNvSpPr txBox="1"/>
          <p:nvPr/>
        </p:nvSpPr>
        <p:spPr>
          <a:xfrm>
            <a:off x="2184431" y="3263860"/>
            <a:ext cx="498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2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+</a:t>
            </a:r>
            <a:endParaRPr lang="en-GB" sz="3200" dirty="0">
              <a:latin typeface="Sassoon Infant Std" panose="020B0503020103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5E6846-6964-4390-AF76-1841AA2BB8CD}"/>
              </a:ext>
            </a:extLst>
          </p:cNvPr>
          <p:cNvSpPr txBox="1"/>
          <p:nvPr/>
        </p:nvSpPr>
        <p:spPr>
          <a:xfrm>
            <a:off x="3688307" y="3301413"/>
            <a:ext cx="37731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8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CDA18B8-D272-4FE0-B5D4-8912ED7D514F}"/>
              </a:ext>
            </a:extLst>
          </p:cNvPr>
          <p:cNvSpPr/>
          <p:nvPr/>
        </p:nvSpPr>
        <p:spPr>
          <a:xfrm>
            <a:off x="4217947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E0B17B-5A1A-4327-AC0D-BA2D991C0737}"/>
              </a:ext>
            </a:extLst>
          </p:cNvPr>
          <p:cNvSpPr/>
          <p:nvPr/>
        </p:nvSpPr>
        <p:spPr>
          <a:xfrm>
            <a:off x="2706742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82F12D-6DE8-441C-93EE-4C9E1EFFB49A}"/>
              </a:ext>
            </a:extLst>
          </p:cNvPr>
          <p:cNvSpPr/>
          <p:nvPr/>
        </p:nvSpPr>
        <p:spPr>
          <a:xfrm>
            <a:off x="1314221" y="3140011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868BFB8-DBA9-44AE-8EFA-9AC2F2220F2D}"/>
              </a:ext>
            </a:extLst>
          </p:cNvPr>
          <p:cNvSpPr/>
          <p:nvPr/>
        </p:nvSpPr>
        <p:spPr>
          <a:xfrm>
            <a:off x="2116623" y="4308796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56B17D0-2C73-47C0-AFA6-8ED5925C1218}"/>
              </a:ext>
            </a:extLst>
          </p:cNvPr>
          <p:cNvSpPr/>
          <p:nvPr/>
        </p:nvSpPr>
        <p:spPr>
          <a:xfrm>
            <a:off x="3385249" y="4316542"/>
            <a:ext cx="851790" cy="8585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47D9CFD-C422-4083-A4A3-D04DCFDBBC78}"/>
              </a:ext>
            </a:extLst>
          </p:cNvPr>
          <p:cNvSpPr/>
          <p:nvPr/>
        </p:nvSpPr>
        <p:spPr>
          <a:xfrm>
            <a:off x="2450398" y="1221147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EE55D4-3958-45B4-AAC8-6D953B6F032C}"/>
              </a:ext>
            </a:extLst>
          </p:cNvPr>
          <p:cNvSpPr/>
          <p:nvPr/>
        </p:nvSpPr>
        <p:spPr>
          <a:xfrm>
            <a:off x="3246895" y="1221147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53A12B5-E6C4-4BA8-ACE6-3084B185D183}"/>
              </a:ext>
            </a:extLst>
          </p:cNvPr>
          <p:cNvSpPr/>
          <p:nvPr/>
        </p:nvSpPr>
        <p:spPr>
          <a:xfrm>
            <a:off x="4053552" y="1221147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A4E2CED4-A6BD-4C3A-AD19-1E718734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684" y="916490"/>
            <a:ext cx="4440648" cy="1932539"/>
          </a:xfrm>
          <a:prstGeom prst="rect">
            <a:avLst/>
          </a:prstGeom>
        </p:spPr>
      </p:pic>
      <p:sp>
        <p:nvSpPr>
          <p:cNvPr id="112" name="Arc 111">
            <a:extLst>
              <a:ext uri="{FF2B5EF4-FFF2-40B4-BE49-F238E27FC236}">
                <a16:creationId xmlns:a16="http://schemas.microsoft.com/office/drawing/2014/main" id="{5A6CE6C8-A574-4377-BAAD-9FCF97830DCC}"/>
              </a:ext>
            </a:extLst>
          </p:cNvPr>
          <p:cNvSpPr/>
          <p:nvPr/>
        </p:nvSpPr>
        <p:spPr>
          <a:xfrm>
            <a:off x="6883585" y="5371947"/>
            <a:ext cx="2156243" cy="669005"/>
          </a:xfrm>
          <a:prstGeom prst="arc">
            <a:avLst>
              <a:gd name="adj1" fmla="val 10902828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F9BA2BC-1EA3-4E7D-9629-CE583B5788DB}"/>
              </a:ext>
            </a:extLst>
          </p:cNvPr>
          <p:cNvSpPr txBox="1"/>
          <p:nvPr/>
        </p:nvSpPr>
        <p:spPr>
          <a:xfrm>
            <a:off x="7587529" y="5398017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+ 5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A348B70-28AA-4E5D-AED7-6C5ABA943650}"/>
              </a:ext>
            </a:extLst>
          </p:cNvPr>
          <p:cNvSpPr txBox="1"/>
          <p:nvPr/>
        </p:nvSpPr>
        <p:spPr>
          <a:xfrm>
            <a:off x="1990725" y="277579"/>
            <a:ext cx="1342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C5B10F5-A201-4FC9-836D-9DE89FCC9AE1}"/>
              </a:ext>
            </a:extLst>
          </p:cNvPr>
          <p:cNvSpPr txBox="1"/>
          <p:nvPr/>
        </p:nvSpPr>
        <p:spPr>
          <a:xfrm>
            <a:off x="1308931" y="3276911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0A0F89-B182-4E3B-A9A4-171802F08713}"/>
              </a:ext>
            </a:extLst>
          </p:cNvPr>
          <p:cNvSpPr txBox="1"/>
          <p:nvPr/>
        </p:nvSpPr>
        <p:spPr>
          <a:xfrm>
            <a:off x="2719149" y="3273184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1CBE351-3657-41A1-9C6A-ED3EE8B45663}"/>
              </a:ext>
            </a:extLst>
          </p:cNvPr>
          <p:cNvSpPr txBox="1"/>
          <p:nvPr/>
        </p:nvSpPr>
        <p:spPr>
          <a:xfrm>
            <a:off x="4223916" y="3273805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952C0FD-6F30-48E9-BBC7-A5439AC10C6C}"/>
              </a:ext>
            </a:extLst>
          </p:cNvPr>
          <p:cNvSpPr txBox="1"/>
          <p:nvPr/>
        </p:nvSpPr>
        <p:spPr>
          <a:xfrm>
            <a:off x="6905172" y="3255102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3AE9868-4D6F-45F4-8A49-EC2785BD8734}"/>
              </a:ext>
            </a:extLst>
          </p:cNvPr>
          <p:cNvSpPr txBox="1"/>
          <p:nvPr/>
        </p:nvSpPr>
        <p:spPr>
          <a:xfrm>
            <a:off x="8390490" y="3251658"/>
            <a:ext cx="82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3D6C5E3-93DA-4E4B-93AC-5226486D5E1D}"/>
              </a:ext>
            </a:extLst>
          </p:cNvPr>
          <p:cNvSpPr txBox="1"/>
          <p:nvPr/>
        </p:nvSpPr>
        <p:spPr>
          <a:xfrm>
            <a:off x="9852095" y="3255102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2526462-04E5-4D14-923E-603C0022FF53}"/>
              </a:ext>
            </a:extLst>
          </p:cNvPr>
          <p:cNvSpPr txBox="1"/>
          <p:nvPr/>
        </p:nvSpPr>
        <p:spPr>
          <a:xfrm>
            <a:off x="3372297" y="4468217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BADA9D7-8A0A-4A50-8422-71D04A23B91B}"/>
              </a:ext>
            </a:extLst>
          </p:cNvPr>
          <p:cNvSpPr txBox="1"/>
          <p:nvPr/>
        </p:nvSpPr>
        <p:spPr>
          <a:xfrm>
            <a:off x="2091527" y="4445696"/>
            <a:ext cx="853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9454BBD7-64A4-4C99-BA11-8F12811353F8}"/>
              </a:ext>
            </a:extLst>
          </p:cNvPr>
          <p:cNvSpPr/>
          <p:nvPr/>
        </p:nvSpPr>
        <p:spPr>
          <a:xfrm rot="19151411">
            <a:off x="1683841" y="2830208"/>
            <a:ext cx="865726" cy="257141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9559D624-4BDE-43BA-B7D4-07E16A1E2D7A}"/>
              </a:ext>
            </a:extLst>
          </p:cNvPr>
          <p:cNvSpPr/>
          <p:nvPr/>
        </p:nvSpPr>
        <p:spPr>
          <a:xfrm>
            <a:off x="6031231" y="5387087"/>
            <a:ext cx="851790" cy="638726"/>
          </a:xfrm>
          <a:prstGeom prst="arc">
            <a:avLst>
              <a:gd name="adj1" fmla="val 10822073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D2C208-BBF1-4D99-A8A4-B01D445D3638}"/>
              </a:ext>
            </a:extLst>
          </p:cNvPr>
          <p:cNvSpPr txBox="1"/>
          <p:nvPr/>
        </p:nvSpPr>
        <p:spPr>
          <a:xfrm>
            <a:off x="6194400" y="5409559"/>
            <a:ext cx="54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+ 2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053BD9-8F9B-4E34-926A-1A3A5886C80B}"/>
              </a:ext>
            </a:extLst>
          </p:cNvPr>
          <p:cNvSpPr/>
          <p:nvPr/>
        </p:nvSpPr>
        <p:spPr>
          <a:xfrm>
            <a:off x="8875722" y="6050024"/>
            <a:ext cx="354483" cy="34074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BCC3426-1709-4DF3-AFDB-50FA80F2EAA3}"/>
              </a:ext>
            </a:extLst>
          </p:cNvPr>
          <p:cNvSpPr/>
          <p:nvPr/>
        </p:nvSpPr>
        <p:spPr>
          <a:xfrm>
            <a:off x="4041995" y="2008590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F93E64-94E2-420A-9A7D-57BB0595C35F}"/>
              </a:ext>
            </a:extLst>
          </p:cNvPr>
          <p:cNvSpPr/>
          <p:nvPr/>
        </p:nvSpPr>
        <p:spPr>
          <a:xfrm>
            <a:off x="4858597" y="2008590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BF4720F-5012-4C5C-B036-6B82489F4465}"/>
              </a:ext>
            </a:extLst>
          </p:cNvPr>
          <p:cNvSpPr/>
          <p:nvPr/>
        </p:nvSpPr>
        <p:spPr>
          <a:xfrm>
            <a:off x="6558407" y="1221147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E738414-8805-4BD1-8164-6B76613A6385}"/>
              </a:ext>
            </a:extLst>
          </p:cNvPr>
          <p:cNvSpPr/>
          <p:nvPr/>
        </p:nvSpPr>
        <p:spPr>
          <a:xfrm>
            <a:off x="3244562" y="2008590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A63C04D-31CD-4983-A0D6-12337B6B7527}"/>
              </a:ext>
            </a:extLst>
          </p:cNvPr>
          <p:cNvSpPr/>
          <p:nvPr/>
        </p:nvSpPr>
        <p:spPr>
          <a:xfrm>
            <a:off x="4850051" y="1221147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C5F66D91-EE64-4193-9231-48F6D22294FB}"/>
              </a:ext>
            </a:extLst>
          </p:cNvPr>
          <p:cNvSpPr/>
          <p:nvPr/>
        </p:nvSpPr>
        <p:spPr>
          <a:xfrm>
            <a:off x="1665548" y="2008590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9CC7889-8705-4D50-85EE-CBBE5C565BE4}"/>
              </a:ext>
            </a:extLst>
          </p:cNvPr>
          <p:cNvSpPr/>
          <p:nvPr/>
        </p:nvSpPr>
        <p:spPr>
          <a:xfrm>
            <a:off x="2461270" y="2008590"/>
            <a:ext cx="608595" cy="56419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B6A27EE-3D1B-4078-BF5A-95697AC1CA48}"/>
              </a:ext>
            </a:extLst>
          </p:cNvPr>
          <p:cNvSpPr/>
          <p:nvPr/>
        </p:nvSpPr>
        <p:spPr>
          <a:xfrm>
            <a:off x="7353382" y="1221147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E3CE3A4-D146-4B36-94F0-48D77FA6EAE9}"/>
              </a:ext>
            </a:extLst>
          </p:cNvPr>
          <p:cNvSpPr/>
          <p:nvPr/>
        </p:nvSpPr>
        <p:spPr>
          <a:xfrm>
            <a:off x="8148357" y="1221147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0F982C9-8F04-488D-A0E1-53A5F553D453}"/>
              </a:ext>
            </a:extLst>
          </p:cNvPr>
          <p:cNvSpPr/>
          <p:nvPr/>
        </p:nvSpPr>
        <p:spPr>
          <a:xfrm>
            <a:off x="8958569" y="1221147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470AC35-AE60-4DFC-B645-5E01CAD32838}"/>
              </a:ext>
            </a:extLst>
          </p:cNvPr>
          <p:cNvSpPr/>
          <p:nvPr/>
        </p:nvSpPr>
        <p:spPr>
          <a:xfrm>
            <a:off x="9753544" y="1221147"/>
            <a:ext cx="608595" cy="56419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8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 animBg="1"/>
      <p:bldP spid="70" grpId="0" animBg="1"/>
      <p:bldP spid="85" grpId="0" animBg="1"/>
      <p:bldP spid="87" grpId="0" animBg="1"/>
      <p:bldP spid="112" grpId="0" animBg="1"/>
      <p:bldP spid="113" grpId="0"/>
      <p:bldP spid="114" grpId="0"/>
      <p:bldP spid="115" grpId="0"/>
      <p:bldP spid="116" grpId="0"/>
      <p:bldP spid="117" grpId="0"/>
      <p:bldP spid="144" grpId="0"/>
      <p:bldP spid="145" grpId="0"/>
      <p:bldP spid="146" grpId="0"/>
      <p:bldP spid="147" grpId="0"/>
      <p:bldP spid="148" grpId="0"/>
      <p:bldP spid="149" grpId="0" animBg="1"/>
      <p:bldP spid="74" grpId="0" animBg="1"/>
      <p:bldP spid="76" grpId="0"/>
      <p:bldP spid="3" grpId="0" animBg="1"/>
      <p:bldP spid="86" grpId="0" animBg="1"/>
      <p:bldP spid="90" grpId="0" animBg="1"/>
      <p:bldP spid="102" grpId="0" animBg="1"/>
      <p:bldP spid="104" grpId="0" animBg="1"/>
      <p:bldP spid="77" grpId="0" animBg="1"/>
      <p:bldP spid="80" grpId="0" animBg="1"/>
      <p:bldP spid="89" grpId="0" animBg="1"/>
      <p:bldP spid="73" grpId="0" animBg="1"/>
      <p:bldP spid="81" grpId="0" animBg="1"/>
      <p:bldP spid="84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99842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986D7E0-5B7E-4F31-9B3E-8E351BB52DFC}"/>
              </a:ext>
            </a:extLst>
          </p:cNvPr>
          <p:cNvGrpSpPr/>
          <p:nvPr/>
        </p:nvGrpSpPr>
        <p:grpSpPr>
          <a:xfrm>
            <a:off x="10827548" y="-20453"/>
            <a:ext cx="1364451" cy="711954"/>
            <a:chOff x="10827548" y="-20453"/>
            <a:chExt cx="1364451" cy="711954"/>
          </a:xfrm>
        </p:grpSpPr>
        <p:sp>
          <p:nvSpPr>
            <p:cNvPr id="8" name="Teardrop 7">
              <a:extLst>
                <a:ext uri="{FF2B5EF4-FFF2-40B4-BE49-F238E27FC236}">
                  <a16:creationId xmlns:a16="http://schemas.microsoft.com/office/drawing/2014/main" id="{3911E6D1-C199-4483-B4E8-C1CC75323E6A}"/>
                </a:ext>
              </a:extLst>
            </p:cNvPr>
            <p:cNvSpPr/>
            <p:nvPr/>
          </p:nvSpPr>
          <p:spPr>
            <a:xfrm>
              <a:off x="10827548" y="-20453"/>
              <a:ext cx="1364451" cy="711954"/>
            </a:xfrm>
            <a:prstGeom prst="teardrop">
              <a:avLst/>
            </a:prstGeom>
            <a:solidFill>
              <a:srgbClr val="55768F"/>
            </a:solidFill>
            <a:ln>
              <a:solidFill>
                <a:srgbClr val="5576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bg1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1E55CC1-A0EA-4319-B9C4-7AC546EC106D}"/>
                </a:ext>
              </a:extLst>
            </p:cNvPr>
            <p:cNvSpPr txBox="1"/>
            <p:nvPr/>
          </p:nvSpPr>
          <p:spPr>
            <a:xfrm>
              <a:off x="10973408" y="166247"/>
              <a:ext cx="1156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Reasoning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423DCE6A-2DE2-40E1-9C50-9A22988DDF4B}"/>
              </a:ext>
            </a:extLst>
          </p:cNvPr>
          <p:cNvSpPr txBox="1"/>
          <p:nvPr/>
        </p:nvSpPr>
        <p:spPr>
          <a:xfrm>
            <a:off x="378376" y="469627"/>
            <a:ext cx="6074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 number line below shows 3 + 9.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FA6FA7-9BE7-4115-BF22-6A88109DE5A7}"/>
              </a:ext>
            </a:extLst>
          </p:cNvPr>
          <p:cNvSpPr txBox="1"/>
          <p:nvPr/>
        </p:nvSpPr>
        <p:spPr>
          <a:xfrm>
            <a:off x="434155" y="5167033"/>
            <a:ext cx="60740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False.</a:t>
            </a:r>
          </a:p>
          <a:p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The number line below shows 9 + 3.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EB55693-6DFA-4C83-A124-EBD84694B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4132"/>
              </p:ext>
            </p:extLst>
          </p:nvPr>
        </p:nvGraphicFramePr>
        <p:xfrm>
          <a:off x="6095998" y="2349536"/>
          <a:ext cx="5360230" cy="463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02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23161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23161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F1C89F40-6B3F-4D27-A6C7-DBA8F3D81F56}"/>
              </a:ext>
            </a:extLst>
          </p:cNvPr>
          <p:cNvGrpSpPr/>
          <p:nvPr/>
        </p:nvGrpSpPr>
        <p:grpSpPr>
          <a:xfrm>
            <a:off x="482600" y="2903735"/>
            <a:ext cx="11201400" cy="455039"/>
            <a:chOff x="2663069" y="6016932"/>
            <a:chExt cx="9056487" cy="30279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2B56D37-FD07-416F-ACF6-B4DE014409C1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2726870-A571-4242-94FC-0C091B63DE34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E65838B-2D18-457C-AF04-98E15CA66E96}"/>
                </a:ext>
              </a:extLst>
            </p:cNvPr>
            <p:cNvSpPr txBox="1"/>
            <p:nvPr/>
          </p:nvSpPr>
          <p:spPr>
            <a:xfrm>
              <a:off x="3527082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A8EEB9A-99DA-48F6-91F8-9897EABF121B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7BDA1C8-38C0-4D95-993A-A65DDD6D098E}"/>
                </a:ext>
              </a:extLst>
            </p:cNvPr>
            <p:cNvSpPr txBox="1"/>
            <p:nvPr/>
          </p:nvSpPr>
          <p:spPr>
            <a:xfrm>
              <a:off x="4391084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38A254D-C3D7-4AE3-9E3A-88827F646B15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730362-965A-4FE8-B890-331480AFF74B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24B147-AFF7-4934-A445-50C2265EE38F}"/>
                </a:ext>
              </a:extLst>
            </p:cNvPr>
            <p:cNvSpPr txBox="1"/>
            <p:nvPr/>
          </p:nvSpPr>
          <p:spPr>
            <a:xfrm>
              <a:off x="6119107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0289A28-B1BB-4BD7-96F6-BA4BF9B7D449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AFEF8C-CE5E-4951-9FC3-74FC1E37C03C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5336F96-DA1E-4F9C-8C09-2A312DB9FEFE}"/>
                </a:ext>
              </a:extLst>
            </p:cNvPr>
            <p:cNvSpPr txBox="1"/>
            <p:nvPr/>
          </p:nvSpPr>
          <p:spPr>
            <a:xfrm>
              <a:off x="6959603" y="6016932"/>
              <a:ext cx="454408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47CA183-EB81-4324-A023-1A077006DA91}"/>
                </a:ext>
              </a:extLst>
            </p:cNvPr>
            <p:cNvSpPr txBox="1"/>
            <p:nvPr/>
          </p:nvSpPr>
          <p:spPr>
            <a:xfrm>
              <a:off x="7420566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7BC96BE-BEB6-4D65-A251-03727E7CB3C3}"/>
                </a:ext>
              </a:extLst>
            </p:cNvPr>
            <p:cNvSpPr txBox="1"/>
            <p:nvPr/>
          </p:nvSpPr>
          <p:spPr>
            <a:xfrm>
              <a:off x="7854387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58E4887-4A9F-4A82-9D0E-A80106C3B4CF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BE0AE6A-2E9B-48B6-BCE5-E04F4FD3580C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1BF3111-A7F4-4847-8DF1-51C0C0441368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8063D1E-82B7-41F9-8BE0-9E1ED4236AFD}"/>
                </a:ext>
              </a:extLst>
            </p:cNvPr>
            <p:cNvSpPr txBox="1"/>
            <p:nvPr/>
          </p:nvSpPr>
          <p:spPr>
            <a:xfrm>
              <a:off x="9589663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4C0B82-2E03-4077-8846-A092F3F6E810}"/>
                </a:ext>
              </a:extLst>
            </p:cNvPr>
            <p:cNvSpPr txBox="1"/>
            <p:nvPr/>
          </p:nvSpPr>
          <p:spPr>
            <a:xfrm>
              <a:off x="10019849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07CD75-5096-49DE-BCD3-32B93ECEC986}"/>
                </a:ext>
              </a:extLst>
            </p:cNvPr>
            <p:cNvSpPr txBox="1"/>
            <p:nvPr/>
          </p:nvSpPr>
          <p:spPr>
            <a:xfrm>
              <a:off x="10453670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E81662-9E94-47F8-84D0-A6974B6C7DB3}"/>
                </a:ext>
              </a:extLst>
            </p:cNvPr>
            <p:cNvSpPr txBox="1"/>
            <p:nvPr/>
          </p:nvSpPr>
          <p:spPr>
            <a:xfrm>
              <a:off x="10887492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08206B2-A5F1-4512-B7B6-2B238C825A4F}"/>
                </a:ext>
              </a:extLst>
            </p:cNvPr>
            <p:cNvSpPr txBox="1"/>
            <p:nvPr/>
          </p:nvSpPr>
          <p:spPr>
            <a:xfrm>
              <a:off x="11321315" y="6016932"/>
              <a:ext cx="398241" cy="30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370FF9C3-C5AB-437A-ACD5-19AB00695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96343"/>
              </p:ext>
            </p:extLst>
          </p:nvPr>
        </p:nvGraphicFramePr>
        <p:xfrm>
          <a:off x="735768" y="2349536"/>
          <a:ext cx="5360230" cy="463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023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536023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23161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23161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sp>
        <p:nvSpPr>
          <p:cNvPr id="2" name="Arc 1">
            <a:extLst>
              <a:ext uri="{FF2B5EF4-FFF2-40B4-BE49-F238E27FC236}">
                <a16:creationId xmlns:a16="http://schemas.microsoft.com/office/drawing/2014/main" id="{8CDDF24E-12E2-4393-BAF9-241E56350A7F}"/>
              </a:ext>
            </a:extLst>
          </p:cNvPr>
          <p:cNvSpPr/>
          <p:nvPr/>
        </p:nvSpPr>
        <p:spPr>
          <a:xfrm>
            <a:off x="5559424" y="1642282"/>
            <a:ext cx="1605915" cy="1423707"/>
          </a:xfrm>
          <a:prstGeom prst="arc">
            <a:avLst>
              <a:gd name="adj1" fmla="val 10788174"/>
              <a:gd name="adj2" fmla="val 2158288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38741-0995-48FC-B133-A4AADDE82E23}"/>
              </a:ext>
            </a:extLst>
          </p:cNvPr>
          <p:cNvSpPr txBox="1"/>
          <p:nvPr/>
        </p:nvSpPr>
        <p:spPr>
          <a:xfrm>
            <a:off x="5906076" y="1706722"/>
            <a:ext cx="839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+ 3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28A2A0-3EDD-43F8-9B5B-0AE649B1537F}"/>
              </a:ext>
            </a:extLst>
          </p:cNvPr>
          <p:cNvSpPr/>
          <p:nvPr/>
        </p:nvSpPr>
        <p:spPr>
          <a:xfrm>
            <a:off x="434155" y="387536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True or false?</a:t>
            </a:r>
          </a:p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Explain how you know.</a:t>
            </a:r>
          </a:p>
        </p:txBody>
      </p:sp>
    </p:spTree>
    <p:extLst>
      <p:ext uri="{BB962C8B-B14F-4D97-AF65-F5344CB8AC3E}">
        <p14:creationId xmlns:p14="http://schemas.microsoft.com/office/powerpoint/2010/main" val="8959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10729</TotalTime>
  <Words>456</Words>
  <Application>Microsoft Office PowerPoint</Application>
  <PresentationFormat>Widescreen</PresentationFormat>
  <Paragraphs>322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Yu Gothic UI</vt:lpstr>
      <vt:lpstr>Arial</vt:lpstr>
      <vt:lpstr>Calibri</vt:lpstr>
      <vt:lpstr>Calibri Light</vt:lpstr>
      <vt:lpstr>Sassoon Infant Std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1 - PRESENTATION - Addition &amp; Subtraction - Week 2</dc:title>
  <dc:creator>PRIMARY STARS EDUCATION</dc:creator>
  <cp:lastModifiedBy>Satvir Kaur</cp:lastModifiedBy>
  <cp:revision>499</cp:revision>
  <dcterms:created xsi:type="dcterms:W3CDTF">2018-08-10T10:44:35Z</dcterms:created>
  <dcterms:modified xsi:type="dcterms:W3CDTF">2022-01-16T20:48:48Z</dcterms:modified>
</cp:coreProperties>
</file>