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Lumb" initials="DL" lastIdx="3" clrIdx="0">
    <p:extLst>
      <p:ext uri="{19B8F6BF-5375-455C-9EA6-DF929625EA0E}">
        <p15:presenceInfo xmlns:p15="http://schemas.microsoft.com/office/powerpoint/2012/main" userId="S-1-5-21-2065549438-681526848-834636235-2205" providerId="AD"/>
      </p:ext>
    </p:extLst>
  </p:cmAuthor>
  <p:cmAuthor id="2" name="Amy McCaw" initials="AM" lastIdx="1" clrIdx="1">
    <p:extLst>
      <p:ext uri="{19B8F6BF-5375-455C-9EA6-DF929625EA0E}">
        <p15:presenceInfo xmlns:p15="http://schemas.microsoft.com/office/powerpoint/2012/main" userId="Amy McCa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52"/>
    <p:restoredTop sz="94704"/>
  </p:normalViewPr>
  <p:slideViewPr>
    <p:cSldViewPr snapToGrid="0" snapToObjects="1">
      <p:cViewPr varScale="1">
        <p:scale>
          <a:sx n="117" d="100"/>
          <a:sy n="117" d="100"/>
        </p:scale>
        <p:origin x="7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6" d="100"/>
          <a:sy n="166" d="100"/>
        </p:scale>
        <p:origin x="326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810011-F883-4548-9782-0DD01FAEE1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661E8-2B80-884D-B10C-9FCBEEF220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D523F-7007-C442-AE77-4026000E5A4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279F4-E56B-7C4F-994B-8FDAD37CD3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EFE1E-57B4-AF42-9DDF-F69B852C78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E14BB-5AED-6745-A4F3-A2877649F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89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C5F879-A97D-F245-A5B2-601A35C3DC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4"/>
            <a:ext cx="10691813" cy="755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3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CDB5B-F761-0E42-A5D9-D1C359C9EF32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77612-67A0-EC48-B57A-0D4B5A0B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56167CF-36AA-A146-9DB5-2D35F0004B8C}"/>
              </a:ext>
            </a:extLst>
          </p:cNvPr>
          <p:cNvSpPr txBox="1"/>
          <p:nvPr/>
        </p:nvSpPr>
        <p:spPr>
          <a:xfrm>
            <a:off x="400335" y="6403924"/>
            <a:ext cx="50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adult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7535BE-971C-194F-BA65-7DB93B694596}"/>
              </a:ext>
            </a:extLst>
          </p:cNvPr>
          <p:cNvSpPr txBox="1"/>
          <p:nvPr/>
        </p:nvSpPr>
        <p:spPr>
          <a:xfrm>
            <a:off x="1046818" y="6403924"/>
            <a:ext cx="491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baby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1683D4-C9F0-DC41-B962-876268435618}"/>
              </a:ext>
            </a:extLst>
          </p:cNvPr>
          <p:cNvSpPr txBox="1"/>
          <p:nvPr/>
        </p:nvSpPr>
        <p:spPr>
          <a:xfrm>
            <a:off x="2307939" y="6403924"/>
            <a:ext cx="616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elderly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89A5F1-B63A-E741-A051-F53DD4566841}"/>
              </a:ext>
            </a:extLst>
          </p:cNvPr>
          <p:cNvSpPr txBox="1"/>
          <p:nvPr/>
        </p:nvSpPr>
        <p:spPr>
          <a:xfrm>
            <a:off x="3070883" y="6403924"/>
            <a:ext cx="739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teenager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4707BD-F5D4-A440-8767-3A24EA354D42}"/>
              </a:ext>
            </a:extLst>
          </p:cNvPr>
          <p:cNvSpPr txBox="1"/>
          <p:nvPr/>
        </p:nvSpPr>
        <p:spPr>
          <a:xfrm>
            <a:off x="1684203" y="6403924"/>
            <a:ext cx="477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child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3CB70B-9FF6-5A4E-AFCF-1A9316FC6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388" y="2229117"/>
            <a:ext cx="381214" cy="1149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31C089-D411-8949-B1D7-7D82688DE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31" y="112690"/>
            <a:ext cx="592782" cy="8012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D4CA86-7347-7946-A438-3EA833C4D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831" y="5805985"/>
            <a:ext cx="676182" cy="11493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71FD3A-9B65-AC47-A6E3-1BB937BC8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9975" y="4564315"/>
            <a:ext cx="496435" cy="11451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09A10B-F5AE-DB43-B409-4EF9616E6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5743" y="937193"/>
            <a:ext cx="332357" cy="11493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E18F147-C958-CE4A-AF19-0EEF4CF49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1715" y="3389478"/>
            <a:ext cx="912954" cy="10783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02728EC-4952-4242-9D97-857F54114423}"/>
              </a:ext>
            </a:extLst>
          </p:cNvPr>
          <p:cNvSpPr txBox="1"/>
          <p:nvPr/>
        </p:nvSpPr>
        <p:spPr>
          <a:xfrm>
            <a:off x="3956204" y="6403924"/>
            <a:ext cx="648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toddler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119E8-1BA0-4D23-9A53-1BFB82666B50}"/>
              </a:ext>
            </a:extLst>
          </p:cNvPr>
          <p:cNvSpPr txBox="1"/>
          <p:nvPr/>
        </p:nvSpPr>
        <p:spPr>
          <a:xfrm>
            <a:off x="154983" y="112691"/>
            <a:ext cx="82605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Monday 17</a:t>
            </a:r>
            <a:r>
              <a:rPr lang="en-GB" baseline="30000" dirty="0">
                <a:solidFill>
                  <a:srgbClr val="FF0000"/>
                </a:solidFill>
                <a:latin typeface="Twinkl" panose="02000000000000000000" pitchFamily="2" charset="0"/>
              </a:rPr>
              <a:t>th</a:t>
            </a:r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 January 2022</a:t>
            </a:r>
          </a:p>
          <a:p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LO: I can order information on a timeline.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F3658-5E03-40ED-9987-0E5FAE0E8F76}"/>
              </a:ext>
            </a:extLst>
          </p:cNvPr>
          <p:cNvSpPr txBox="1"/>
          <p:nvPr/>
        </p:nvSpPr>
        <p:spPr>
          <a:xfrm>
            <a:off x="3493525" y="2619140"/>
            <a:ext cx="157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anose="02000000000000000000" pitchFamily="2" charset="0"/>
              </a:rPr>
              <a:t>teenager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0B4259-EDDA-4D43-85E8-7CCB85F4C3A2}"/>
              </a:ext>
            </a:extLst>
          </p:cNvPr>
          <p:cNvSpPr txBox="1"/>
          <p:nvPr/>
        </p:nvSpPr>
        <p:spPr>
          <a:xfrm>
            <a:off x="1255646" y="2612256"/>
            <a:ext cx="157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anose="02000000000000000000" pitchFamily="2" charset="0"/>
              </a:rPr>
              <a:t>toddler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E78B3F-0C0B-47F9-963C-64ECA698F955}"/>
              </a:ext>
            </a:extLst>
          </p:cNvPr>
          <p:cNvSpPr txBox="1"/>
          <p:nvPr/>
        </p:nvSpPr>
        <p:spPr>
          <a:xfrm>
            <a:off x="3379857" y="5410909"/>
            <a:ext cx="157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anose="02000000000000000000" pitchFamily="2" charset="0"/>
              </a:rPr>
              <a:t>child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522CF0-C28E-4EDC-879B-B084006ACC08}"/>
              </a:ext>
            </a:extLst>
          </p:cNvPr>
          <p:cNvSpPr txBox="1"/>
          <p:nvPr/>
        </p:nvSpPr>
        <p:spPr>
          <a:xfrm>
            <a:off x="587829" y="5388820"/>
            <a:ext cx="157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anose="02000000000000000000" pitchFamily="2" charset="0"/>
              </a:rPr>
              <a:t>baby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82088B-CF59-43DB-A96A-7C31F00478E1}"/>
              </a:ext>
            </a:extLst>
          </p:cNvPr>
          <p:cNvSpPr txBox="1"/>
          <p:nvPr/>
        </p:nvSpPr>
        <p:spPr>
          <a:xfrm>
            <a:off x="5652933" y="2619140"/>
            <a:ext cx="157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anose="02000000000000000000" pitchFamily="2" charset="0"/>
              </a:rPr>
              <a:t>adult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EFAD4E-66B9-444E-9C8C-F4912F73AF0B}"/>
              </a:ext>
            </a:extLst>
          </p:cNvPr>
          <p:cNvSpPr txBox="1"/>
          <p:nvPr/>
        </p:nvSpPr>
        <p:spPr>
          <a:xfrm>
            <a:off x="6596743" y="5340151"/>
            <a:ext cx="157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anose="02000000000000000000" pitchFamily="2" charset="0"/>
              </a:rPr>
              <a:t>elderly</a:t>
            </a:r>
          </a:p>
        </p:txBody>
      </p:sp>
    </p:spTree>
    <p:extLst>
      <p:ext uri="{BB962C8B-B14F-4D97-AF65-F5344CB8AC3E}">
        <p14:creationId xmlns:p14="http://schemas.microsoft.com/office/powerpoint/2010/main" val="93334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56167CF-36AA-A146-9DB5-2D35F0004B8C}"/>
              </a:ext>
            </a:extLst>
          </p:cNvPr>
          <p:cNvSpPr txBox="1"/>
          <p:nvPr/>
        </p:nvSpPr>
        <p:spPr>
          <a:xfrm>
            <a:off x="400335" y="6403924"/>
            <a:ext cx="50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adult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7535BE-971C-194F-BA65-7DB93B694596}"/>
              </a:ext>
            </a:extLst>
          </p:cNvPr>
          <p:cNvSpPr txBox="1"/>
          <p:nvPr/>
        </p:nvSpPr>
        <p:spPr>
          <a:xfrm>
            <a:off x="1046818" y="6403924"/>
            <a:ext cx="491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baby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1683D4-C9F0-DC41-B962-876268435618}"/>
              </a:ext>
            </a:extLst>
          </p:cNvPr>
          <p:cNvSpPr txBox="1"/>
          <p:nvPr/>
        </p:nvSpPr>
        <p:spPr>
          <a:xfrm>
            <a:off x="2307939" y="6403924"/>
            <a:ext cx="616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elderly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89A5F1-B63A-E741-A051-F53DD4566841}"/>
              </a:ext>
            </a:extLst>
          </p:cNvPr>
          <p:cNvSpPr txBox="1"/>
          <p:nvPr/>
        </p:nvSpPr>
        <p:spPr>
          <a:xfrm>
            <a:off x="3070883" y="6403924"/>
            <a:ext cx="739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teenager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4707BD-F5D4-A440-8767-3A24EA354D42}"/>
              </a:ext>
            </a:extLst>
          </p:cNvPr>
          <p:cNvSpPr txBox="1"/>
          <p:nvPr/>
        </p:nvSpPr>
        <p:spPr>
          <a:xfrm>
            <a:off x="1684203" y="6403924"/>
            <a:ext cx="477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child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3CB70B-9FF6-5A4E-AFCF-1A9316FC6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388" y="2229117"/>
            <a:ext cx="381214" cy="1149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31C089-D411-8949-B1D7-7D82688DE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31" y="112690"/>
            <a:ext cx="592782" cy="8012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D4CA86-7347-7946-A438-3EA833C4D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831" y="5805985"/>
            <a:ext cx="676182" cy="11493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71FD3A-9B65-AC47-A6E3-1BB937BC8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9975" y="4564315"/>
            <a:ext cx="496435" cy="11451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09A10B-F5AE-DB43-B409-4EF9616E6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5743" y="937193"/>
            <a:ext cx="332357" cy="11493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E18F147-C958-CE4A-AF19-0EEF4CF49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1715" y="3389478"/>
            <a:ext cx="912954" cy="10783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02728EC-4952-4242-9D97-857F54114423}"/>
              </a:ext>
            </a:extLst>
          </p:cNvPr>
          <p:cNvSpPr txBox="1"/>
          <p:nvPr/>
        </p:nvSpPr>
        <p:spPr>
          <a:xfrm>
            <a:off x="3956204" y="6403924"/>
            <a:ext cx="648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toddler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119E8-1BA0-4D23-9A53-1BFB82666B50}"/>
              </a:ext>
            </a:extLst>
          </p:cNvPr>
          <p:cNvSpPr txBox="1"/>
          <p:nvPr/>
        </p:nvSpPr>
        <p:spPr>
          <a:xfrm>
            <a:off x="154983" y="112691"/>
            <a:ext cx="82605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Monday 17</a:t>
            </a:r>
            <a:r>
              <a:rPr lang="en-GB" baseline="30000" dirty="0">
                <a:solidFill>
                  <a:srgbClr val="FF0000"/>
                </a:solidFill>
                <a:latin typeface="Twinkl" panose="02000000000000000000" pitchFamily="2" charset="0"/>
              </a:rPr>
              <a:t>th</a:t>
            </a:r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 January 2022</a:t>
            </a:r>
          </a:p>
          <a:p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LO: I can order information on a timeline.</a:t>
            </a:r>
          </a:p>
        </p:txBody>
      </p:sp>
    </p:spTree>
    <p:extLst>
      <p:ext uri="{BB962C8B-B14F-4D97-AF65-F5344CB8AC3E}">
        <p14:creationId xmlns:p14="http://schemas.microsoft.com/office/powerpoint/2010/main" val="55019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56167CF-36AA-A146-9DB5-2D35F0004B8C}"/>
              </a:ext>
            </a:extLst>
          </p:cNvPr>
          <p:cNvSpPr txBox="1"/>
          <p:nvPr/>
        </p:nvSpPr>
        <p:spPr>
          <a:xfrm>
            <a:off x="400335" y="6403924"/>
            <a:ext cx="50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adult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7535BE-971C-194F-BA65-7DB93B694596}"/>
              </a:ext>
            </a:extLst>
          </p:cNvPr>
          <p:cNvSpPr txBox="1"/>
          <p:nvPr/>
        </p:nvSpPr>
        <p:spPr>
          <a:xfrm>
            <a:off x="1046818" y="6403924"/>
            <a:ext cx="491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baby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1683D4-C9F0-DC41-B962-876268435618}"/>
              </a:ext>
            </a:extLst>
          </p:cNvPr>
          <p:cNvSpPr txBox="1"/>
          <p:nvPr/>
        </p:nvSpPr>
        <p:spPr>
          <a:xfrm>
            <a:off x="2307939" y="6403924"/>
            <a:ext cx="616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elderly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89A5F1-B63A-E741-A051-F53DD4566841}"/>
              </a:ext>
            </a:extLst>
          </p:cNvPr>
          <p:cNvSpPr txBox="1"/>
          <p:nvPr/>
        </p:nvSpPr>
        <p:spPr>
          <a:xfrm>
            <a:off x="3070883" y="6403924"/>
            <a:ext cx="739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teenager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4707BD-F5D4-A440-8767-3A24EA354D42}"/>
              </a:ext>
            </a:extLst>
          </p:cNvPr>
          <p:cNvSpPr txBox="1"/>
          <p:nvPr/>
        </p:nvSpPr>
        <p:spPr>
          <a:xfrm>
            <a:off x="1684203" y="6403924"/>
            <a:ext cx="477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child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3CB70B-9FF6-5A4E-AFCF-1A9316FC6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388" y="2229117"/>
            <a:ext cx="381214" cy="1149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31C089-D411-8949-B1D7-7D82688DE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31" y="112690"/>
            <a:ext cx="592782" cy="8012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D4CA86-7347-7946-A438-3EA833C4D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831" y="5805985"/>
            <a:ext cx="676182" cy="11493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71FD3A-9B65-AC47-A6E3-1BB937BC8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9975" y="4564315"/>
            <a:ext cx="496435" cy="11451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09A10B-F5AE-DB43-B409-4EF9616E6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5743" y="937193"/>
            <a:ext cx="332357" cy="11493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E18F147-C958-CE4A-AF19-0EEF4CF49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1715" y="3389478"/>
            <a:ext cx="912954" cy="10783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02728EC-4952-4242-9D97-857F54114423}"/>
              </a:ext>
            </a:extLst>
          </p:cNvPr>
          <p:cNvSpPr txBox="1"/>
          <p:nvPr/>
        </p:nvSpPr>
        <p:spPr>
          <a:xfrm>
            <a:off x="3956204" y="6403924"/>
            <a:ext cx="648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toddler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119E8-1BA0-4D23-9A53-1BFB82666B50}"/>
              </a:ext>
            </a:extLst>
          </p:cNvPr>
          <p:cNvSpPr txBox="1"/>
          <p:nvPr/>
        </p:nvSpPr>
        <p:spPr>
          <a:xfrm>
            <a:off x="154983" y="112691"/>
            <a:ext cx="82605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Monday 17</a:t>
            </a:r>
            <a:r>
              <a:rPr lang="en-GB" baseline="30000" dirty="0">
                <a:solidFill>
                  <a:srgbClr val="FF0000"/>
                </a:solidFill>
                <a:latin typeface="Twinkl" panose="02000000000000000000" pitchFamily="2" charset="0"/>
              </a:rPr>
              <a:t>th</a:t>
            </a:r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 January 2022</a:t>
            </a:r>
          </a:p>
          <a:p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LO: I can order information on a timeline.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8C3E86-79CD-4DC7-A95E-16B58A751021}"/>
              </a:ext>
            </a:extLst>
          </p:cNvPr>
          <p:cNvSpPr txBox="1"/>
          <p:nvPr/>
        </p:nvSpPr>
        <p:spPr>
          <a:xfrm>
            <a:off x="4604892" y="5757593"/>
            <a:ext cx="426152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What 2 stages have you completed?</a:t>
            </a:r>
          </a:p>
          <a:p>
            <a:pPr marL="342900" indent="-342900">
              <a:buAutoNum type="arabicPeriod"/>
            </a:pPr>
            <a:r>
              <a:rPr lang="en-GB" dirty="0"/>
              <a:t>____________________________</a:t>
            </a:r>
          </a:p>
          <a:p>
            <a:pPr marL="342900" indent="-342900">
              <a:buAutoNum type="arabicPeriod"/>
            </a:pPr>
            <a:r>
              <a:rPr lang="en-GB" dirty="0"/>
              <a:t>____________________________</a:t>
            </a:r>
          </a:p>
          <a:p>
            <a:r>
              <a:rPr lang="en-GB" dirty="0"/>
              <a:t>What stage are you currently in?</a:t>
            </a:r>
          </a:p>
          <a:p>
            <a:r>
              <a:rPr lang="en-GB" dirty="0"/>
              <a:t>_______________________________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86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83</Words>
  <Application>Microsoft Office PowerPoint</Application>
  <PresentationFormat>Custom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Twinkl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Wright</dc:creator>
  <cp:lastModifiedBy>Satvir Kaur</cp:lastModifiedBy>
  <cp:revision>19</cp:revision>
  <dcterms:created xsi:type="dcterms:W3CDTF">2019-10-28T13:56:26Z</dcterms:created>
  <dcterms:modified xsi:type="dcterms:W3CDTF">2022-01-09T16:56:39Z</dcterms:modified>
</cp:coreProperties>
</file>