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8" r:id="rId2"/>
    <p:sldId id="400" r:id="rId3"/>
    <p:sldId id="387" r:id="rId4"/>
    <p:sldId id="429" r:id="rId5"/>
    <p:sldId id="439" r:id="rId6"/>
    <p:sldId id="440" r:id="rId7"/>
    <p:sldId id="441" r:id="rId8"/>
    <p:sldId id="442" r:id="rId9"/>
    <p:sldId id="443" r:id="rId10"/>
    <p:sldId id="359" r:id="rId11"/>
    <p:sldId id="444" r:id="rId12"/>
    <p:sldId id="362" r:id="rId13"/>
    <p:sldId id="445" r:id="rId14"/>
    <p:sldId id="303" r:id="rId15"/>
    <p:sldId id="446" r:id="rId16"/>
    <p:sldId id="447" r:id="rId17"/>
    <p:sldId id="448" r:id="rId18"/>
    <p:sldId id="449" r:id="rId19"/>
    <p:sldId id="450" r:id="rId20"/>
    <p:sldId id="451" r:id="rId21"/>
    <p:sldId id="45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B3"/>
    <a:srgbClr val="75CFF2"/>
    <a:srgbClr val="99FF66"/>
    <a:srgbClr val="99FF99"/>
    <a:srgbClr val="FFFF66"/>
    <a:srgbClr val="1FEAFF"/>
    <a:srgbClr val="66FF33"/>
    <a:srgbClr val="28B55B"/>
    <a:srgbClr val="FFC817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5268" autoAdjust="0"/>
  </p:normalViewPr>
  <p:slideViewPr>
    <p:cSldViewPr snapToGrid="0">
      <p:cViewPr varScale="1">
        <p:scale>
          <a:sx n="86" d="100"/>
          <a:sy n="86" d="100"/>
        </p:scale>
        <p:origin x="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C3808-2524-4AD8-852C-544220036A4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B0004-C0C3-417A-B892-C0421AE80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2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22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38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3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F928-20CF-4D82-A9A4-AAA17C467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6E63-82DB-4075-BF7A-920F3F0BF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91660-1E72-4E51-B10A-00D1D3F6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56E7-EFC2-415E-821F-88D6CF0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F91B-0B56-4EEA-A26D-F2C6825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4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36A6-C5A4-4C58-9792-ACA3617B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72F64-6FAC-4216-AFA5-1AA4ADF4B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95B4-6735-409D-8881-FD508A94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05C4-D641-457C-A00F-6694444F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68D46-BEE3-40A5-ADE4-84875972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42E17-DCCF-4A92-9A76-94DB87A3F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0EFDD-F8D4-4773-AB8B-026DEC68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22601-1C23-4AFF-B3EA-1D8FD821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4A5E9-37ED-488B-8EB5-43B108B5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31C0F-BBBD-42A8-B71F-7D311ACE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41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7837-CC74-4C94-A911-EC6E2EE0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E1AF-0C58-4C7A-9562-CB849D7A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1DC36-4EAD-479B-8DFB-0C446B88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771BE-6B80-4FE0-BA25-E768F46E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9E2A-58D5-4B6F-A54D-85327E92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E900-CD6E-4E7E-BF4E-C7B94B8B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18C6C-AC41-4B61-9FB3-CE0CECC0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6B35F-FB0C-43B7-BF26-53E4E365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8ED4-013B-4F62-B6D7-CBB145C5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5092D-42D0-4414-8E18-65F94601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94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89B3-082D-415E-999F-85D1EBEE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6136-613F-431C-95EB-D7826EDBE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4164-BF6F-4898-B6F5-457C0C9D1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1DA34-3ED2-467F-B31B-AFC50FB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B4433-59D8-4980-A4BF-61D8E358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375BD-9081-4EF1-8BF2-D3E70AA9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2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5EBB-CF66-4897-97E8-204A233E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E7AC3-1C33-494A-ABBD-C1C0964AD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1CA56-61A2-46C9-B951-34AF4D7C0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5976D-329B-47D0-ADEC-DB33EEC77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5D662-A082-4C72-9115-D59E844B1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C8F08-889E-45BF-B2B9-A6FB18A1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C17A0-A5C6-41A7-8377-95C82292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98536-684A-4B34-898A-05FFECF9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13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F97D-AFB2-4FC9-A89D-27DEF8C3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FF3C8-740D-491D-8472-6146BFBE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52725-1B22-4598-B11D-C694395F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80A26-5E68-4951-9718-2C87F678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CD47E-C912-483E-A5B9-01EF3BFD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2E0BA-F27A-4AA0-9D3B-01C3EC4D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8FEE6-AFB6-48C5-8229-BAA7AFBB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1F59-DCA9-459C-A4D1-4BB7EACA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40162-D431-4D70-B067-9B9E95C5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E4A55-4463-44D5-B9FE-1FE630119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1996F-C3B4-4FC2-9149-BFC8C7E8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3DCFC-9EAD-4BD4-931E-8719AED2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4FBCB-85E0-4FA9-90BE-1A2652A7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3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0897-EAEE-4EC8-811E-8E60E46D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A58C9-627F-4CD9-899E-3464EBFA5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ABC2-BB1F-447E-9E37-4EC903426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74E5E-88CF-4369-927F-B5B8C333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D8479-45F5-47D7-875B-AF4FB506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445A1-B939-4373-89FC-686B5456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2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31F7F-D1E8-4D4C-8BA0-678A4D05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F3A87-B4A4-4C5C-9ED7-5CEE6DCF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38B4-81E2-4F9B-87DD-DE1776CA8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2181-1FFF-4F27-A05B-1BCC0A338C5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6E54-8871-4F77-9E4A-5AC694137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17602-F27F-42A3-81C6-51E9A26A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2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bc.co.uk/bitesize/clips/zps34w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6D01D2-E93E-4EC3-BF98-6C6851070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4F02F-8991-42A7-9FEC-37E81BF15F62}"/>
              </a:ext>
            </a:extLst>
          </p:cNvPr>
          <p:cNvSpPr txBox="1"/>
          <p:nvPr/>
        </p:nvSpPr>
        <p:spPr>
          <a:xfrm>
            <a:off x="230332" y="1283793"/>
            <a:ext cx="117313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00" b="1" spc="300" dirty="0">
                <a:ln w="2222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  <a:alpha val="47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Geometry (Shape)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70B10-36BF-4676-B83D-F944805B247A}"/>
              </a:ext>
            </a:extLst>
          </p:cNvPr>
          <p:cNvSpPr/>
          <p:nvPr/>
        </p:nvSpPr>
        <p:spPr>
          <a:xfrm>
            <a:off x="4678842" y="212621"/>
            <a:ext cx="2824479" cy="768804"/>
          </a:xfrm>
          <a:prstGeom prst="rect">
            <a:avLst/>
          </a:prstGeom>
          <a:solidFill>
            <a:srgbClr val="6D97B7"/>
          </a:solidFill>
          <a:ln>
            <a:solidFill>
              <a:srgbClr val="6D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YEAR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82B3A6-7376-4A99-ABA6-45FF04BB864E}"/>
              </a:ext>
            </a:extLst>
          </p:cNvPr>
          <p:cNvSpPr/>
          <p:nvPr/>
        </p:nvSpPr>
        <p:spPr>
          <a:xfrm>
            <a:off x="3521532" y="6143535"/>
            <a:ext cx="5139104" cy="527538"/>
          </a:xfrm>
          <a:prstGeom prst="rect">
            <a:avLst/>
          </a:prstGeom>
          <a:solidFill>
            <a:srgbClr val="89BEE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Block 3 – Week 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0D1910-A679-4D4C-8FA9-D1F4AF80E0D1}"/>
              </a:ext>
            </a:extLst>
          </p:cNvPr>
          <p:cNvSpPr/>
          <p:nvPr/>
        </p:nvSpPr>
        <p:spPr>
          <a:xfrm>
            <a:off x="3714516" y="3050756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0898D3-E371-4E90-99AB-2AE0E2F1A5B7}"/>
              </a:ext>
            </a:extLst>
          </p:cNvPr>
          <p:cNvSpPr/>
          <p:nvPr/>
        </p:nvSpPr>
        <p:spPr>
          <a:xfrm>
            <a:off x="3714516" y="2720087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BBE542-B108-4FF0-9EA8-7FADC5EEB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67" y="4604330"/>
            <a:ext cx="1434065" cy="143406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1E2DAC3-559A-4BB6-8344-2A4B22EEC3E1}"/>
              </a:ext>
            </a:extLst>
          </p:cNvPr>
          <p:cNvSpPr/>
          <p:nvPr/>
        </p:nvSpPr>
        <p:spPr>
          <a:xfrm>
            <a:off x="3714516" y="4042763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9901D0-C443-4CED-B059-D92E76D7E08A}"/>
              </a:ext>
            </a:extLst>
          </p:cNvPr>
          <p:cNvSpPr/>
          <p:nvPr/>
        </p:nvSpPr>
        <p:spPr>
          <a:xfrm>
            <a:off x="3906826" y="2526852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Recognise and name 3D shapes        </a:t>
            </a:r>
          </a:p>
          <a:p>
            <a:r>
              <a:rPr lang="en-GB" sz="2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Recognise and name 2D shapes</a:t>
            </a:r>
          </a:p>
          <a:p>
            <a:r>
              <a:rPr lang="en-GB" sz="2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Sort 3D shapes</a:t>
            </a:r>
          </a:p>
          <a:p>
            <a:r>
              <a:rPr lang="en-GB" sz="2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Sort 2D shapes</a:t>
            </a:r>
            <a:br>
              <a:rPr lang="en-GB" sz="2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Patterns with 2D and 3D shapes</a:t>
            </a:r>
          </a:p>
          <a:p>
            <a:r>
              <a:rPr lang="en-GB" sz="2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   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CB49C6-622E-4D0A-9E83-2939CC82F6D4}"/>
              </a:ext>
            </a:extLst>
          </p:cNvPr>
          <p:cNvSpPr/>
          <p:nvPr/>
        </p:nvSpPr>
        <p:spPr>
          <a:xfrm>
            <a:off x="3714516" y="3712094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52872A-BD32-4E24-9AB8-1C44F6B01253}"/>
              </a:ext>
            </a:extLst>
          </p:cNvPr>
          <p:cNvSpPr/>
          <p:nvPr/>
        </p:nvSpPr>
        <p:spPr>
          <a:xfrm>
            <a:off x="3714516" y="3381425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53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62AD8F-72D1-4179-A1C6-10A59AC38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829F9FE-E273-467D-B56D-A787C042469E}"/>
              </a:ext>
            </a:extLst>
          </p:cNvPr>
          <p:cNvSpPr/>
          <p:nvPr/>
        </p:nvSpPr>
        <p:spPr>
          <a:xfrm>
            <a:off x="3206020" y="1158804"/>
            <a:ext cx="3757749" cy="1238540"/>
          </a:xfrm>
          <a:prstGeom prst="wedgeRoundRectCallout">
            <a:avLst>
              <a:gd name="adj1" fmla="val -62065"/>
              <a:gd name="adj2" fmla="val 22629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This shape is a cylinder.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4CF43F-2C35-4569-9CAE-AC7BF034173C}"/>
              </a:ext>
            </a:extLst>
          </p:cNvPr>
          <p:cNvSpPr txBox="1"/>
          <p:nvPr/>
        </p:nvSpPr>
        <p:spPr>
          <a:xfrm>
            <a:off x="481461" y="3229342"/>
            <a:ext cx="1048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 Kat correct?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2F9C69-83F6-4CCC-927B-24286765E621}"/>
              </a:ext>
            </a:extLst>
          </p:cNvPr>
          <p:cNvSpPr txBox="1"/>
          <p:nvPr/>
        </p:nvSpPr>
        <p:spPr>
          <a:xfrm>
            <a:off x="481462" y="4178018"/>
            <a:ext cx="1048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how you know.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10DE0D-9CB7-4349-A623-DD46F9C4EE31}"/>
              </a:ext>
            </a:extLst>
          </p:cNvPr>
          <p:cNvSpPr txBox="1"/>
          <p:nvPr/>
        </p:nvSpPr>
        <p:spPr>
          <a:xfrm>
            <a:off x="481462" y="5022400"/>
            <a:ext cx="10482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No. The shape is a sphere as it only has 1 curved face.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 cylinder has 3 faces (1 curved face and 2 flat faces).</a:t>
            </a:r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08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DA6A0-B006-429C-ABC7-9746D3BC9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4CF43F-2C35-4569-9CAE-AC7BF034173C}"/>
              </a:ext>
            </a:extLst>
          </p:cNvPr>
          <p:cNvSpPr txBox="1"/>
          <p:nvPr/>
        </p:nvSpPr>
        <p:spPr>
          <a:xfrm>
            <a:off x="421744" y="3361644"/>
            <a:ext cx="1048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 or false?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2F9C69-83F6-4CCC-927B-24286765E621}"/>
              </a:ext>
            </a:extLst>
          </p:cNvPr>
          <p:cNvSpPr txBox="1"/>
          <p:nvPr/>
        </p:nvSpPr>
        <p:spPr>
          <a:xfrm>
            <a:off x="421743" y="4204236"/>
            <a:ext cx="1048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how you know.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10DE0D-9CB7-4349-A623-DD46F9C4EE31}"/>
              </a:ext>
            </a:extLst>
          </p:cNvPr>
          <p:cNvSpPr txBox="1"/>
          <p:nvPr/>
        </p:nvSpPr>
        <p:spPr>
          <a:xfrm>
            <a:off x="421743" y="5114570"/>
            <a:ext cx="11613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False. The shape is a pyramid as the base is a square.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AFD454-02A8-4214-BFD2-E67BD05BA88B}"/>
              </a:ext>
            </a:extLst>
          </p:cNvPr>
          <p:cNvSpPr/>
          <p:nvPr/>
        </p:nvSpPr>
        <p:spPr>
          <a:xfrm>
            <a:off x="1703807" y="1220210"/>
            <a:ext cx="5102639" cy="110706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This shape is a cone.</a:t>
            </a:r>
          </a:p>
        </p:txBody>
      </p:sp>
    </p:spTree>
    <p:extLst>
      <p:ext uri="{BB962C8B-B14F-4D97-AF65-F5344CB8AC3E}">
        <p14:creationId xmlns:p14="http://schemas.microsoft.com/office/powerpoint/2010/main" val="21727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6D1773-B3C8-4BC2-8043-1D4FE3846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248392-0CAF-4BC1-8B55-3D39A9CDBA26}"/>
              </a:ext>
            </a:extLst>
          </p:cNvPr>
          <p:cNvSpPr txBox="1"/>
          <p:nvPr/>
        </p:nvSpPr>
        <p:spPr>
          <a:xfrm>
            <a:off x="261256" y="274607"/>
            <a:ext cx="1048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Part of this shape is hidden from view.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943EC-CEFB-4170-90D8-608B3FC806C3}"/>
              </a:ext>
            </a:extLst>
          </p:cNvPr>
          <p:cNvSpPr txBox="1"/>
          <p:nvPr/>
        </p:nvSpPr>
        <p:spPr>
          <a:xfrm>
            <a:off x="6010233" y="2312701"/>
            <a:ext cx="6078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shape is this? 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F3A24F-1CD2-4066-ACD9-6E1187C86A4F}"/>
              </a:ext>
            </a:extLst>
          </p:cNvPr>
          <p:cNvSpPr txBox="1"/>
          <p:nvPr/>
        </p:nvSpPr>
        <p:spPr>
          <a:xfrm>
            <a:off x="6026138" y="2951823"/>
            <a:ext cx="6369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how you know.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375CA2-33F3-4A13-A502-87DBE2803293}"/>
              </a:ext>
            </a:extLst>
          </p:cNvPr>
          <p:cNvSpPr txBox="1"/>
          <p:nvPr/>
        </p:nvSpPr>
        <p:spPr>
          <a:xfrm>
            <a:off x="6026138" y="3886420"/>
            <a:ext cx="6224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Three square faces can be seen,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therefore it must be a cube.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725E87-0962-4979-9580-BC1768852FB2}"/>
              </a:ext>
            </a:extLst>
          </p:cNvPr>
          <p:cNvSpPr txBox="1"/>
          <p:nvPr/>
        </p:nvSpPr>
        <p:spPr>
          <a:xfrm>
            <a:off x="9210947" y="2278836"/>
            <a:ext cx="194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Cube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FF9636-54DA-4594-AFD8-A6C0361E0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7" y="1039402"/>
            <a:ext cx="5299590" cy="53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1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68807-C775-4254-911F-B0AC6D06E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25E753-600F-4D07-A011-B56FA36EC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683">
            <a:off x="551248" y="1243784"/>
            <a:ext cx="5299590" cy="5332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248392-0CAF-4BC1-8B55-3D39A9CDBA26}"/>
              </a:ext>
            </a:extLst>
          </p:cNvPr>
          <p:cNvSpPr txBox="1"/>
          <p:nvPr/>
        </p:nvSpPr>
        <p:spPr>
          <a:xfrm>
            <a:off x="261256" y="274607"/>
            <a:ext cx="1048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Part of this shape is hidden from view.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943EC-CEFB-4170-90D8-608B3FC806C3}"/>
              </a:ext>
            </a:extLst>
          </p:cNvPr>
          <p:cNvSpPr txBox="1"/>
          <p:nvPr/>
        </p:nvSpPr>
        <p:spPr>
          <a:xfrm>
            <a:off x="5987863" y="2334335"/>
            <a:ext cx="627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shape is this? 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F3A24F-1CD2-4066-ACD9-6E1187C86A4F}"/>
              </a:ext>
            </a:extLst>
          </p:cNvPr>
          <p:cNvSpPr txBox="1"/>
          <p:nvPr/>
        </p:nvSpPr>
        <p:spPr>
          <a:xfrm>
            <a:off x="5999664" y="2968929"/>
            <a:ext cx="6369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how you know.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375CA2-33F3-4A13-A502-87DBE2803293}"/>
              </a:ext>
            </a:extLst>
          </p:cNvPr>
          <p:cNvSpPr txBox="1"/>
          <p:nvPr/>
        </p:nvSpPr>
        <p:spPr>
          <a:xfrm>
            <a:off x="5999664" y="3830848"/>
            <a:ext cx="6078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shape has a point and curved face, therefore must be a cone.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725E87-0962-4979-9580-BC1768852FB2}"/>
              </a:ext>
            </a:extLst>
          </p:cNvPr>
          <p:cNvSpPr txBox="1"/>
          <p:nvPr/>
        </p:nvSpPr>
        <p:spPr>
          <a:xfrm>
            <a:off x="9184473" y="2262842"/>
            <a:ext cx="194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Cone</a:t>
            </a:r>
          </a:p>
        </p:txBody>
      </p:sp>
    </p:spTree>
    <p:extLst>
      <p:ext uri="{BB962C8B-B14F-4D97-AF65-F5344CB8AC3E}">
        <p14:creationId xmlns:p14="http://schemas.microsoft.com/office/powerpoint/2010/main" val="5357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729780" y="1890099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07BFF-CBCC-4071-9533-4D3C4EED5F5A}"/>
              </a:ext>
            </a:extLst>
          </p:cNvPr>
          <p:cNvSpPr txBox="1"/>
          <p:nvPr/>
        </p:nvSpPr>
        <p:spPr>
          <a:xfrm>
            <a:off x="3729780" y="3173095"/>
            <a:ext cx="4334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Sort 3D shapes</a:t>
            </a:r>
          </a:p>
        </p:txBody>
      </p:sp>
    </p:spTree>
    <p:extLst>
      <p:ext uri="{BB962C8B-B14F-4D97-AF65-F5344CB8AC3E}">
        <p14:creationId xmlns:p14="http://schemas.microsoft.com/office/powerpoint/2010/main" val="85481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8242F3-C776-465E-AD47-3B5998AB1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B5B5FB-AD2A-431C-BE1D-C9D748DE8153}"/>
              </a:ext>
            </a:extLst>
          </p:cNvPr>
          <p:cNvSpPr txBox="1"/>
          <p:nvPr/>
        </p:nvSpPr>
        <p:spPr>
          <a:xfrm>
            <a:off x="326571" y="274607"/>
            <a:ext cx="1048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Which is the odd one out?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306A80-1687-4C31-B50A-335F5E3EA9ED}"/>
              </a:ext>
            </a:extLst>
          </p:cNvPr>
          <p:cNvSpPr txBox="1"/>
          <p:nvPr/>
        </p:nvSpPr>
        <p:spPr>
          <a:xfrm>
            <a:off x="326571" y="4288401"/>
            <a:ext cx="6369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how you know.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30F78B-6173-4E33-BBC4-E395AE0F35C4}"/>
              </a:ext>
            </a:extLst>
          </p:cNvPr>
          <p:cNvSpPr txBox="1"/>
          <p:nvPr/>
        </p:nvSpPr>
        <p:spPr>
          <a:xfrm>
            <a:off x="326570" y="5005308"/>
            <a:ext cx="11578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This shape is a cuboid.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other shapes are cubes.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D34A3B8-02CA-43BB-ABDD-7421BC7709E3}"/>
              </a:ext>
            </a:extLst>
          </p:cNvPr>
          <p:cNvSpPr/>
          <p:nvPr/>
        </p:nvSpPr>
        <p:spPr>
          <a:xfrm rot="20117280">
            <a:off x="4114800" y="1684303"/>
            <a:ext cx="2458395" cy="1479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88195-D7C4-4B0D-8E95-D0A06EAA1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B5B5FB-AD2A-431C-BE1D-C9D748DE8153}"/>
              </a:ext>
            </a:extLst>
          </p:cNvPr>
          <p:cNvSpPr txBox="1"/>
          <p:nvPr/>
        </p:nvSpPr>
        <p:spPr>
          <a:xfrm>
            <a:off x="313508" y="274607"/>
            <a:ext cx="1048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Which is the odd one out?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306A80-1687-4C31-B50A-335F5E3EA9ED}"/>
              </a:ext>
            </a:extLst>
          </p:cNvPr>
          <p:cNvSpPr txBox="1"/>
          <p:nvPr/>
        </p:nvSpPr>
        <p:spPr>
          <a:xfrm>
            <a:off x="313508" y="4288401"/>
            <a:ext cx="6369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how you know.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30F78B-6173-4E33-BBC4-E395AE0F35C4}"/>
              </a:ext>
            </a:extLst>
          </p:cNvPr>
          <p:cNvSpPr txBox="1"/>
          <p:nvPr/>
        </p:nvSpPr>
        <p:spPr>
          <a:xfrm>
            <a:off x="313507" y="5005308"/>
            <a:ext cx="6369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This shape is a pyramid.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other shapes are cones.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D34A3B8-02CA-43BB-ABDD-7421BC7709E3}"/>
              </a:ext>
            </a:extLst>
          </p:cNvPr>
          <p:cNvSpPr/>
          <p:nvPr/>
        </p:nvSpPr>
        <p:spPr>
          <a:xfrm>
            <a:off x="8331520" y="1511236"/>
            <a:ext cx="2198413" cy="20111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72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3F6D5E-3797-4E3D-9360-998C7531C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B5B5FB-AD2A-431C-BE1D-C9D748DE8153}"/>
              </a:ext>
            </a:extLst>
          </p:cNvPr>
          <p:cNvSpPr txBox="1"/>
          <p:nvPr/>
        </p:nvSpPr>
        <p:spPr>
          <a:xfrm>
            <a:off x="339634" y="274607"/>
            <a:ext cx="1048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Which is the odd one out?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306A80-1687-4C31-B50A-335F5E3EA9ED}"/>
              </a:ext>
            </a:extLst>
          </p:cNvPr>
          <p:cNvSpPr txBox="1"/>
          <p:nvPr/>
        </p:nvSpPr>
        <p:spPr>
          <a:xfrm>
            <a:off x="339634" y="4288401"/>
            <a:ext cx="6369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how you know.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30F78B-6173-4E33-BBC4-E395AE0F35C4}"/>
              </a:ext>
            </a:extLst>
          </p:cNvPr>
          <p:cNvSpPr txBox="1"/>
          <p:nvPr/>
        </p:nvSpPr>
        <p:spPr>
          <a:xfrm>
            <a:off x="339633" y="5005308"/>
            <a:ext cx="6369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This shape is a cylinder.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other shapes are spheres.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D34A3B8-02CA-43BB-ABDD-7421BC7709E3}"/>
              </a:ext>
            </a:extLst>
          </p:cNvPr>
          <p:cNvSpPr/>
          <p:nvPr/>
        </p:nvSpPr>
        <p:spPr>
          <a:xfrm>
            <a:off x="1478208" y="1345964"/>
            <a:ext cx="2198413" cy="20111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535E40-7F91-47B4-A346-DE544D8E9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4"/>
            <a:ext cx="12191999" cy="6998429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11AFEE79-1670-470C-AC9F-881BAC70716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3BE970-D6E3-4BD8-A2CC-ED4D556F2EAF}"/>
              </a:ext>
            </a:extLst>
          </p:cNvPr>
          <p:cNvSpPr/>
          <p:nvPr/>
        </p:nvSpPr>
        <p:spPr>
          <a:xfrm>
            <a:off x="2876550" y="950874"/>
            <a:ext cx="2019300" cy="6762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Cylinders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D773E78-5B62-40BA-94CB-9B07420911D1}"/>
              </a:ext>
            </a:extLst>
          </p:cNvPr>
          <p:cNvSpPr/>
          <p:nvPr/>
        </p:nvSpPr>
        <p:spPr>
          <a:xfrm>
            <a:off x="7296150" y="950873"/>
            <a:ext cx="2019300" cy="6762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Cuboids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63DC848-BCE3-498A-86AA-83C322F21408}"/>
              </a:ext>
            </a:extLst>
          </p:cNvPr>
          <p:cNvSpPr/>
          <p:nvPr/>
        </p:nvSpPr>
        <p:spPr>
          <a:xfrm>
            <a:off x="2038350" y="1598613"/>
            <a:ext cx="3695700" cy="3552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E18C546-F26D-48A4-8216-19724C95FBEE}"/>
              </a:ext>
            </a:extLst>
          </p:cNvPr>
          <p:cNvSpPr/>
          <p:nvPr/>
        </p:nvSpPr>
        <p:spPr>
          <a:xfrm>
            <a:off x="6457950" y="1610802"/>
            <a:ext cx="3695700" cy="3552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F0E999-0204-4E1E-8FFC-8C3CA28CA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37" y="5511571"/>
            <a:ext cx="843224" cy="9806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5C24A7-92C9-4968-B8B7-74B90F3AC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58" y="5511571"/>
            <a:ext cx="843225" cy="9806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6FFA9-EF4B-461D-9E3F-AA594DFE7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32" y="5511572"/>
            <a:ext cx="843226" cy="980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C1EF95-990C-4859-A0B6-F7C181FCF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509" y="5659358"/>
            <a:ext cx="1487402" cy="650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8509EF-4BAB-47CA-B3ED-4D1444DD4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47" y="5659358"/>
            <a:ext cx="1516158" cy="6676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EAE83B-B3B5-4D65-99F7-7150B028F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22" y="2631352"/>
            <a:ext cx="843225" cy="9806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C96EE6-638F-409A-B363-7AA00AC6F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82" y="2297518"/>
            <a:ext cx="843226" cy="9806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7F69F9-DF87-4831-9710-FC7B4598B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74" y="3774890"/>
            <a:ext cx="843226" cy="9806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4C5949C-0E0E-4D13-B799-5D65C7B1D5CF}"/>
              </a:ext>
            </a:extLst>
          </p:cNvPr>
          <p:cNvSpPr txBox="1"/>
          <p:nvPr/>
        </p:nvSpPr>
        <p:spPr>
          <a:xfrm>
            <a:off x="270806" y="251264"/>
            <a:ext cx="1048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Place the shapes into the correct groups.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E72396F-878E-472B-A100-A762DCD8B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48" y="3782793"/>
            <a:ext cx="1487402" cy="6502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62DFDD-8FE7-40B3-9E89-ADC9BBB51F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46" y="2454019"/>
            <a:ext cx="1516158" cy="6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535E40-7F91-47B4-A346-DE544D8E9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4"/>
            <a:ext cx="12191999" cy="6998429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11AFEE79-1670-470C-AC9F-881BAC70716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5B5FB-AD2A-431C-BE1D-C9D748DE8153}"/>
              </a:ext>
            </a:extLst>
          </p:cNvPr>
          <p:cNvSpPr txBox="1"/>
          <p:nvPr/>
        </p:nvSpPr>
        <p:spPr>
          <a:xfrm>
            <a:off x="186830" y="251264"/>
            <a:ext cx="1048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Place the shapes into the correct groups.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3BE970-D6E3-4BD8-A2CC-ED4D556F2EAF}"/>
              </a:ext>
            </a:extLst>
          </p:cNvPr>
          <p:cNvSpPr/>
          <p:nvPr/>
        </p:nvSpPr>
        <p:spPr>
          <a:xfrm>
            <a:off x="2847161" y="972102"/>
            <a:ext cx="2019300" cy="6762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Cones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D773E78-5B62-40BA-94CB-9B07420911D1}"/>
              </a:ext>
            </a:extLst>
          </p:cNvPr>
          <p:cNvSpPr/>
          <p:nvPr/>
        </p:nvSpPr>
        <p:spPr>
          <a:xfrm>
            <a:off x="7296150" y="961692"/>
            <a:ext cx="2019300" cy="6762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Pyramids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63DC848-BCE3-498A-86AA-83C322F21408}"/>
              </a:ext>
            </a:extLst>
          </p:cNvPr>
          <p:cNvSpPr/>
          <p:nvPr/>
        </p:nvSpPr>
        <p:spPr>
          <a:xfrm>
            <a:off x="2038350" y="1730731"/>
            <a:ext cx="3695700" cy="3552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E18C546-F26D-48A4-8216-19724C95FBEE}"/>
              </a:ext>
            </a:extLst>
          </p:cNvPr>
          <p:cNvSpPr/>
          <p:nvPr/>
        </p:nvSpPr>
        <p:spPr>
          <a:xfrm>
            <a:off x="6457950" y="1742920"/>
            <a:ext cx="3695700" cy="3552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F0E999-0204-4E1E-8FFC-8C3CA28CA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10" y="5376318"/>
            <a:ext cx="1086993" cy="10681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5C24A7-92C9-4968-B8B7-74B90F3AC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60" y="5376319"/>
            <a:ext cx="1039039" cy="10681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8509EF-4BAB-47CA-B3ED-4D1444DD4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19" y="5376318"/>
            <a:ext cx="1086991" cy="10681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265538-C7D5-4BA5-8EB5-268CA81E1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954" y="5376317"/>
            <a:ext cx="1086991" cy="10630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CE7557-4E29-4574-BB00-125C027A0D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31" y="5381412"/>
            <a:ext cx="1039039" cy="10630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EF6B2C-F3E5-4A07-B082-0A30CB8EB7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21" y="2243197"/>
            <a:ext cx="1039039" cy="10630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CE7248-3606-48D2-AACD-B9CA11360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11" y="3470994"/>
            <a:ext cx="1039039" cy="10681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6582CA-2609-455B-B84F-D81026361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09" y="2402811"/>
            <a:ext cx="1086991" cy="10681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7332F1-3B6F-4DE7-93DF-36C939549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460" y="2522853"/>
            <a:ext cx="1086993" cy="10681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467677-4C84-419C-BC7A-1F0F5BC31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04" y="3659888"/>
            <a:ext cx="1086991" cy="10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5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569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541180" y="3137009"/>
            <a:ext cx="7109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Recognise and name 3D shapes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729780" y="1890099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BFC415-5592-4CEE-84FF-BEE68B6FEDB4}"/>
              </a:ext>
            </a:extLst>
          </p:cNvPr>
          <p:cNvSpPr/>
          <p:nvPr/>
        </p:nvSpPr>
        <p:spPr>
          <a:xfrm>
            <a:off x="3827750" y="4403044"/>
            <a:ext cx="4589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https://www.bbc.co.uk/bitesize/clips</a:t>
            </a:r>
            <a:r>
              <a:rPr lang="en-GB">
                <a:hlinkClick r:id="rId4"/>
              </a:rPr>
              <a:t>/zps34wx</a:t>
            </a:r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222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438A8-7B8E-4026-8444-9FD20858E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082985-96A4-49F1-B3E0-006AF7A35252}"/>
              </a:ext>
            </a:extLst>
          </p:cNvPr>
          <p:cNvSpPr txBox="1"/>
          <p:nvPr/>
        </p:nvSpPr>
        <p:spPr>
          <a:xfrm>
            <a:off x="261256" y="274607"/>
            <a:ext cx="1048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 number of 3D shapes and objects have been sorted.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2F9C69-83F6-4CCC-927B-24286765E621}"/>
              </a:ext>
            </a:extLst>
          </p:cNvPr>
          <p:cNvSpPr txBox="1"/>
          <p:nvPr/>
        </p:nvSpPr>
        <p:spPr>
          <a:xfrm>
            <a:off x="352696" y="4428161"/>
            <a:ext cx="1048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Have the shapes been sorted correctly? 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10DE0D-9CB7-4349-A623-DD46F9C4EE31}"/>
              </a:ext>
            </a:extLst>
          </p:cNvPr>
          <p:cNvSpPr txBox="1"/>
          <p:nvPr/>
        </p:nvSpPr>
        <p:spPr>
          <a:xfrm>
            <a:off x="352696" y="5489005"/>
            <a:ext cx="11486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shapes have been sorted into cubes and cylinders.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present is in the incorrect group. It should be with the cubes.</a:t>
            </a:r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E63AE7-A6C1-4EAD-A732-9F85F524C73C}"/>
              </a:ext>
            </a:extLst>
          </p:cNvPr>
          <p:cNvSpPr txBox="1"/>
          <p:nvPr/>
        </p:nvSpPr>
        <p:spPr>
          <a:xfrm>
            <a:off x="6659100" y="4382203"/>
            <a:ext cx="18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</a:t>
            </a:r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146B95-2CBE-4866-A0D9-6C2B51F16673}"/>
              </a:ext>
            </a:extLst>
          </p:cNvPr>
          <p:cNvSpPr txBox="1"/>
          <p:nvPr/>
        </p:nvSpPr>
        <p:spPr>
          <a:xfrm>
            <a:off x="352696" y="4990999"/>
            <a:ext cx="1048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how you know.</a:t>
            </a:r>
          </a:p>
        </p:txBody>
      </p:sp>
    </p:spTree>
    <p:extLst>
      <p:ext uri="{BB962C8B-B14F-4D97-AF65-F5344CB8AC3E}">
        <p14:creationId xmlns:p14="http://schemas.microsoft.com/office/powerpoint/2010/main" val="3932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560742-4CDB-4016-A2A1-63A3E0E28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3B6E64-842B-4E7E-9B40-0E848A039A8C}"/>
              </a:ext>
            </a:extLst>
          </p:cNvPr>
          <p:cNvSpPr txBox="1"/>
          <p:nvPr/>
        </p:nvSpPr>
        <p:spPr>
          <a:xfrm>
            <a:off x="344605" y="327893"/>
            <a:ext cx="10482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could these shapes be sorted?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2B6AB5-DA4C-4EDD-B6D5-B960A9793828}"/>
              </a:ext>
            </a:extLst>
          </p:cNvPr>
          <p:cNvSpPr txBox="1"/>
          <p:nvPr/>
        </p:nvSpPr>
        <p:spPr>
          <a:xfrm>
            <a:off x="395628" y="4260886"/>
            <a:ext cx="1138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Big shapes / small shapes.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5B0AF9-1AED-4D9E-AB9D-672789FC95C4}"/>
              </a:ext>
            </a:extLst>
          </p:cNvPr>
          <p:cNvSpPr txBox="1"/>
          <p:nvPr/>
        </p:nvSpPr>
        <p:spPr>
          <a:xfrm>
            <a:off x="395628" y="4952387"/>
            <a:ext cx="1138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Yellow shapes / red shapes.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E63152-C8F6-4620-8EA1-5731986FE099}"/>
              </a:ext>
            </a:extLst>
          </p:cNvPr>
          <p:cNvSpPr txBox="1"/>
          <p:nvPr/>
        </p:nvSpPr>
        <p:spPr>
          <a:xfrm>
            <a:off x="395628" y="5643888"/>
            <a:ext cx="1138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Cubes / spheres.</a:t>
            </a:r>
          </a:p>
        </p:txBody>
      </p:sp>
    </p:spTree>
    <p:extLst>
      <p:ext uri="{BB962C8B-B14F-4D97-AF65-F5344CB8AC3E}">
        <p14:creationId xmlns:p14="http://schemas.microsoft.com/office/powerpoint/2010/main" val="117447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A9F4BC-CD93-4B23-8270-37AF68213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FC977B-9FB4-4D9E-8F29-C7E1886A9D3C}"/>
              </a:ext>
            </a:extLst>
          </p:cNvPr>
          <p:cNvSpPr txBox="1"/>
          <p:nvPr/>
        </p:nvSpPr>
        <p:spPr>
          <a:xfrm>
            <a:off x="261256" y="274607"/>
            <a:ext cx="1048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Match the shape to its name.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9A36053-0C39-4087-A6B1-1C731F6F0FBE}"/>
              </a:ext>
            </a:extLst>
          </p:cNvPr>
          <p:cNvSpPr/>
          <p:nvPr/>
        </p:nvSpPr>
        <p:spPr>
          <a:xfrm>
            <a:off x="381000" y="5354216"/>
            <a:ext cx="1636990" cy="6941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Cube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8099E38-5122-4708-8D68-9C56D46D14D7}"/>
              </a:ext>
            </a:extLst>
          </p:cNvPr>
          <p:cNvSpPr/>
          <p:nvPr/>
        </p:nvSpPr>
        <p:spPr>
          <a:xfrm>
            <a:off x="2334109" y="5354215"/>
            <a:ext cx="1636990" cy="6941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Pyramid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4C7DB6E-834E-47EF-A164-CD2FBE35AD73}"/>
              </a:ext>
            </a:extLst>
          </p:cNvPr>
          <p:cNvSpPr/>
          <p:nvPr/>
        </p:nvSpPr>
        <p:spPr>
          <a:xfrm>
            <a:off x="4287218" y="5342786"/>
            <a:ext cx="1636990" cy="6941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Cone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3ABC1F-65EF-4C41-89D1-D966439E4984}"/>
              </a:ext>
            </a:extLst>
          </p:cNvPr>
          <p:cNvSpPr/>
          <p:nvPr/>
        </p:nvSpPr>
        <p:spPr>
          <a:xfrm>
            <a:off x="6240327" y="5342785"/>
            <a:ext cx="1636990" cy="6941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Cuboid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345C33-E84B-4D04-95FE-D7EAD05319C7}"/>
              </a:ext>
            </a:extLst>
          </p:cNvPr>
          <p:cNvSpPr/>
          <p:nvPr/>
        </p:nvSpPr>
        <p:spPr>
          <a:xfrm>
            <a:off x="8193436" y="5342784"/>
            <a:ext cx="1636990" cy="6941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Sphere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0AA277C-E460-40AA-9F8C-B456E3D88441}"/>
              </a:ext>
            </a:extLst>
          </p:cNvPr>
          <p:cNvSpPr/>
          <p:nvPr/>
        </p:nvSpPr>
        <p:spPr>
          <a:xfrm>
            <a:off x="10146545" y="5342784"/>
            <a:ext cx="1636990" cy="6941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Cylinder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C11EBE1-A366-4C1B-8393-74C4A98FB2DF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1267834" y="2815022"/>
            <a:ext cx="1884770" cy="25391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5600D5-5D46-48B2-AC0C-02149619C2FE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3170761" y="2725776"/>
            <a:ext cx="5841170" cy="2617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630BFA3-7AD0-4717-994C-C477A24648FF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5105713" y="2656388"/>
            <a:ext cx="3797595" cy="26863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D73C1F9-F1F7-4B4F-B1E0-5412B6CE1358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058822" y="2499909"/>
            <a:ext cx="3742489" cy="28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552077-9E93-4E83-ABEC-EFC2F8AF89D2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1199495" y="2666427"/>
            <a:ext cx="5852873" cy="26877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B528A67-5CD3-4126-900F-4B0C423D54AD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5024601" y="2699676"/>
            <a:ext cx="5940439" cy="2643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553026E-8CED-4340-8548-FC027EA10A37}"/>
              </a:ext>
            </a:extLst>
          </p:cNvPr>
          <p:cNvSpPr/>
          <p:nvPr/>
        </p:nvSpPr>
        <p:spPr>
          <a:xfrm>
            <a:off x="581232" y="1390261"/>
            <a:ext cx="1673250" cy="156238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9BCFF06-896A-4E39-8CA9-68DB30A4B679}"/>
              </a:ext>
            </a:extLst>
          </p:cNvPr>
          <p:cNvSpPr/>
          <p:nvPr/>
        </p:nvSpPr>
        <p:spPr>
          <a:xfrm>
            <a:off x="2473979" y="1390261"/>
            <a:ext cx="1673250" cy="156238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4B9EF98-31A1-4554-8AC3-094804464B54}"/>
              </a:ext>
            </a:extLst>
          </p:cNvPr>
          <p:cNvSpPr/>
          <p:nvPr/>
        </p:nvSpPr>
        <p:spPr>
          <a:xfrm>
            <a:off x="4366726" y="1390261"/>
            <a:ext cx="1673250" cy="156238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F8E8285-11C9-41F6-BCC0-332466132771}"/>
              </a:ext>
            </a:extLst>
          </p:cNvPr>
          <p:cNvSpPr/>
          <p:nvPr/>
        </p:nvSpPr>
        <p:spPr>
          <a:xfrm>
            <a:off x="6259473" y="1390261"/>
            <a:ext cx="1673250" cy="156238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62A6BE5-9859-4020-B48F-298506F2F238}"/>
              </a:ext>
            </a:extLst>
          </p:cNvPr>
          <p:cNvSpPr/>
          <p:nvPr/>
        </p:nvSpPr>
        <p:spPr>
          <a:xfrm>
            <a:off x="8152220" y="1390261"/>
            <a:ext cx="1673250" cy="156238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4186FB3-34B9-42E4-9133-342B1708A96A}"/>
              </a:ext>
            </a:extLst>
          </p:cNvPr>
          <p:cNvSpPr/>
          <p:nvPr/>
        </p:nvSpPr>
        <p:spPr>
          <a:xfrm>
            <a:off x="10044967" y="1390261"/>
            <a:ext cx="1673250" cy="156238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59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B1A80A-18BF-4FBB-9343-2FC851C63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B5B5FB-AD2A-431C-BE1D-C9D748DE8153}"/>
              </a:ext>
            </a:extLst>
          </p:cNvPr>
          <p:cNvSpPr txBox="1"/>
          <p:nvPr/>
        </p:nvSpPr>
        <p:spPr>
          <a:xfrm>
            <a:off x="261256" y="274607"/>
            <a:ext cx="1048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Name the shape.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4B0C0-798F-4CAB-AD7E-ACEA7C7151C9}"/>
              </a:ext>
            </a:extLst>
          </p:cNvPr>
          <p:cNvSpPr txBox="1"/>
          <p:nvPr/>
        </p:nvSpPr>
        <p:spPr>
          <a:xfrm>
            <a:off x="7826829" y="2936954"/>
            <a:ext cx="2917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Cube</a:t>
            </a:r>
          </a:p>
        </p:txBody>
      </p:sp>
    </p:spTree>
    <p:extLst>
      <p:ext uri="{BB962C8B-B14F-4D97-AF65-F5344CB8AC3E}">
        <p14:creationId xmlns:p14="http://schemas.microsoft.com/office/powerpoint/2010/main" val="14694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3BC29A-0992-412C-9EB9-5D94105E6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B5B5FB-AD2A-431C-BE1D-C9D748DE8153}"/>
              </a:ext>
            </a:extLst>
          </p:cNvPr>
          <p:cNvSpPr txBox="1"/>
          <p:nvPr/>
        </p:nvSpPr>
        <p:spPr>
          <a:xfrm>
            <a:off x="261256" y="274607"/>
            <a:ext cx="1048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Name the shape.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4B0C0-798F-4CAB-AD7E-ACEA7C7151C9}"/>
              </a:ext>
            </a:extLst>
          </p:cNvPr>
          <p:cNvSpPr txBox="1"/>
          <p:nvPr/>
        </p:nvSpPr>
        <p:spPr>
          <a:xfrm>
            <a:off x="7826829" y="2875002"/>
            <a:ext cx="2917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Sphere</a:t>
            </a:r>
          </a:p>
        </p:txBody>
      </p:sp>
    </p:spTree>
    <p:extLst>
      <p:ext uri="{BB962C8B-B14F-4D97-AF65-F5344CB8AC3E}">
        <p14:creationId xmlns:p14="http://schemas.microsoft.com/office/powerpoint/2010/main" val="36870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0D26B2-2EF0-4EEC-A5EC-A6C7A9F6E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B5B5FB-AD2A-431C-BE1D-C9D748DE8153}"/>
              </a:ext>
            </a:extLst>
          </p:cNvPr>
          <p:cNvSpPr txBox="1"/>
          <p:nvPr/>
        </p:nvSpPr>
        <p:spPr>
          <a:xfrm>
            <a:off x="261256" y="274607"/>
            <a:ext cx="1048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Name the shape.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4B0C0-798F-4CAB-AD7E-ACEA7C7151C9}"/>
              </a:ext>
            </a:extLst>
          </p:cNvPr>
          <p:cNvSpPr txBox="1"/>
          <p:nvPr/>
        </p:nvSpPr>
        <p:spPr>
          <a:xfrm>
            <a:off x="7680960" y="2936952"/>
            <a:ext cx="3063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Cuboid</a:t>
            </a:r>
          </a:p>
        </p:txBody>
      </p:sp>
    </p:spTree>
    <p:extLst>
      <p:ext uri="{BB962C8B-B14F-4D97-AF65-F5344CB8AC3E}">
        <p14:creationId xmlns:p14="http://schemas.microsoft.com/office/powerpoint/2010/main" val="23709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FA962E-8256-444D-851A-2FD743853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B5B5FB-AD2A-431C-BE1D-C9D748DE8153}"/>
              </a:ext>
            </a:extLst>
          </p:cNvPr>
          <p:cNvSpPr txBox="1"/>
          <p:nvPr/>
        </p:nvSpPr>
        <p:spPr>
          <a:xfrm>
            <a:off x="261256" y="274607"/>
            <a:ext cx="1048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Name the shape.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4B0C0-798F-4CAB-AD7E-ACEA7C7151C9}"/>
              </a:ext>
            </a:extLst>
          </p:cNvPr>
          <p:cNvSpPr txBox="1"/>
          <p:nvPr/>
        </p:nvSpPr>
        <p:spPr>
          <a:xfrm>
            <a:off x="7284212" y="2936952"/>
            <a:ext cx="345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Cylinder</a:t>
            </a:r>
          </a:p>
        </p:txBody>
      </p:sp>
    </p:spTree>
    <p:extLst>
      <p:ext uri="{BB962C8B-B14F-4D97-AF65-F5344CB8AC3E}">
        <p14:creationId xmlns:p14="http://schemas.microsoft.com/office/powerpoint/2010/main" val="19499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605FA0-763E-4A47-8550-74E16C2F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B5B5FB-AD2A-431C-BE1D-C9D748DE8153}"/>
              </a:ext>
            </a:extLst>
          </p:cNvPr>
          <p:cNvSpPr txBox="1"/>
          <p:nvPr/>
        </p:nvSpPr>
        <p:spPr>
          <a:xfrm>
            <a:off x="261256" y="274607"/>
            <a:ext cx="1048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Name the shape.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4B0C0-798F-4CAB-AD7E-ACEA7C7151C9}"/>
              </a:ext>
            </a:extLst>
          </p:cNvPr>
          <p:cNvSpPr txBox="1"/>
          <p:nvPr/>
        </p:nvSpPr>
        <p:spPr>
          <a:xfrm>
            <a:off x="7284212" y="2936952"/>
            <a:ext cx="345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Cone</a:t>
            </a:r>
          </a:p>
        </p:txBody>
      </p:sp>
    </p:spTree>
    <p:extLst>
      <p:ext uri="{BB962C8B-B14F-4D97-AF65-F5344CB8AC3E}">
        <p14:creationId xmlns:p14="http://schemas.microsoft.com/office/powerpoint/2010/main" val="186652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FF16FA-D001-4A45-85B2-F3E9269B7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B5B5FB-AD2A-431C-BE1D-C9D748DE8153}"/>
              </a:ext>
            </a:extLst>
          </p:cNvPr>
          <p:cNvSpPr txBox="1"/>
          <p:nvPr/>
        </p:nvSpPr>
        <p:spPr>
          <a:xfrm>
            <a:off x="261256" y="274607"/>
            <a:ext cx="1048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Name the shape.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4B0C0-798F-4CAB-AD7E-ACEA7C7151C9}"/>
              </a:ext>
            </a:extLst>
          </p:cNvPr>
          <p:cNvSpPr txBox="1"/>
          <p:nvPr/>
        </p:nvSpPr>
        <p:spPr>
          <a:xfrm>
            <a:off x="7284212" y="2936952"/>
            <a:ext cx="345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Pyramid</a:t>
            </a:r>
          </a:p>
        </p:txBody>
      </p:sp>
    </p:spTree>
    <p:extLst>
      <p:ext uri="{BB962C8B-B14F-4D97-AF65-F5344CB8AC3E}">
        <p14:creationId xmlns:p14="http://schemas.microsoft.com/office/powerpoint/2010/main" val="16299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12062</TotalTime>
  <Words>424</Words>
  <Application>Microsoft Office PowerPoint</Application>
  <PresentationFormat>Widescreen</PresentationFormat>
  <Paragraphs>84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Yu Gothic UI</vt:lpstr>
      <vt:lpstr>Arial</vt:lpstr>
      <vt:lpstr>Calibri</vt:lpstr>
      <vt:lpstr>Calibri Light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1 - PRESENTATION - Geometry - Shape - Week 10</dc:title>
  <dc:creator>Primary Stars Education</dc:creator>
  <cp:lastModifiedBy>Sian OSullivan</cp:lastModifiedBy>
  <cp:revision>227</cp:revision>
  <dcterms:created xsi:type="dcterms:W3CDTF">2018-08-10T10:44:35Z</dcterms:created>
  <dcterms:modified xsi:type="dcterms:W3CDTF">2022-01-06T07:54:07Z</dcterms:modified>
</cp:coreProperties>
</file>